
<file path=[Content_Types].xml><?xml version="1.0" encoding="utf-8"?>
<Types xmlns="http://schemas.openxmlformats.org/package/2006/content-types">
  <Override PartName="/ppt/diagrams/layout2.xml" ContentType="application/vnd.openxmlformats-officedocument.drawingml.diagramLayout+xml"/>
  <Override PartName="/ppt/diagrams/layout9.xml" ContentType="application/vnd.openxmlformats-officedocument.drawingml.diagramLayout+xml"/>
  <Override PartName="/ppt/slides/slide14.xml" ContentType="application/vnd.openxmlformats-officedocument.presentationml.slide+xml"/>
  <Default Extension="rels" ContentType="application/vnd.openxmlformats-package.relationships+xml"/>
  <Override PartName="/ppt/diagrams/colors8.xml" ContentType="application/vnd.openxmlformats-officedocument.drawingml.diagramColors+xml"/>
  <Override PartName="/ppt/diagrams/quickStyle5.xml" ContentType="application/vnd.openxmlformats-officedocument.drawingml.diagramStyle+xml"/>
  <Override PartName="/ppt/diagrams/colors1.xml" ContentType="application/vnd.openxmlformats-officedocument.drawingml.diagramColors+xml"/>
  <Default Extension="xml" ContentType="application/xml"/>
  <Override PartName="/ppt/tableStyles.xml" ContentType="application/vnd.openxmlformats-officedocument.presentationml.tableStyles+xml"/>
  <Override PartName="/ppt/notesSlides/notesSlide1.xml" ContentType="application/vnd.openxmlformats-officedocument.presentationml.notesSlide+xml"/>
  <Override PartName="/ppt/diagrams/drawing7.xml" ContentType="application/vnd.ms-office.drawingml.diagramDrawing+xml"/>
  <Override PartName="/ppt/slides/slide21.xml" ContentType="application/vnd.openxmlformats-officedocument.presentationml.slide+xml"/>
  <Override PartName="/ppt/slides/slide5.xml" ContentType="application/vnd.openxmlformats-officedocument.presentationml.slide+xml"/>
  <Override PartName="/ppt/diagrams/layout8.xml" ContentType="application/vnd.openxmlformats-officedocument.drawingml.diagramLayout+xml"/>
  <Override PartName="/ppt/slideLayouts/slideLayout5.xml" ContentType="application/vnd.openxmlformats-officedocument.presentationml.slideLayout+xml"/>
  <Override PartName="/ppt/diagrams/data4.xml" ContentType="application/vnd.openxmlformats-officedocument.drawingml.diagramData+xml"/>
  <Override PartName="/ppt/notesSlides/notesSlide9.xml" ContentType="application/vnd.openxmlformats-officedocument.presentationml.notesSlide+xml"/>
  <Override PartName="/ppt/diagrams/layout1.xml" ContentType="application/vnd.openxmlformats-officedocument.drawingml.diagramLayout+xml"/>
  <Override PartName="/ppt/slides/slide13.xml" ContentType="application/vnd.openxmlformats-officedocument.presentationml.slide+xml"/>
  <Override PartName="/ppt/slideMasters/slideMaster1.xml" ContentType="application/vnd.openxmlformats-officedocument.presentationml.slideMaster+xml"/>
  <Override PartName="/ppt/diagrams/colors7.xml" ContentType="application/vnd.openxmlformats-officedocument.drawingml.diagramColors+xml"/>
  <Override PartName="/docProps/core.xml" ContentType="application/vnd.openxmlformats-package.core-properties+xml"/>
  <Override PartName="/ppt/diagrams/quickStyle4.xml" ContentType="application/vnd.openxmlformats-officedocument.drawingml.diagramStyle+xml"/>
  <Override PartName="/ppt/notesSlides/notesSlide7.xml" ContentType="application/vnd.openxmlformats-officedocument.presentationml.notesSlide+xml"/>
  <Override PartName="/ppt/diagrams/drawing6.xml" ContentType="application/vnd.ms-office.drawingml.diagramDrawing+xml"/>
  <Override PartName="/ppt/slides/slide20.xml" ContentType="application/vnd.openxmlformats-officedocument.presentationml.slide+xml"/>
  <Override PartName="/ppt/slides/slide4.xml" ContentType="application/vnd.openxmlformats-officedocument.presentationml.slide+xml"/>
  <Override PartName="/ppt/diagrams/layout7.xml" ContentType="application/vnd.openxmlformats-officedocument.drawingml.diagramLayout+xml"/>
  <Override PartName="/ppt/slides/slide19.xml" ContentType="application/vnd.openxmlformats-officedocument.presentationml.slide+xml"/>
  <Override PartName="/ppt/diagrams/data3.xml" ContentType="application/vnd.openxmlformats-officedocument.drawingml.diagramData+xml"/>
  <Override PartName="/ppt/slideLayouts/slideLayout4.xml" ContentType="application/vnd.openxmlformats-officedocument.presentationml.slideLayout+xml"/>
  <Override PartName="/ppt/notesSlides/notesSlide8.xml" ContentType="application/vnd.openxmlformats-officedocument.presentationml.notesSlide+xml"/>
  <Override PartName="/ppt/slides/slide12.xml" ContentType="application/vnd.openxmlformats-officedocument.presentationml.slide+xml"/>
  <Override PartName="/ppt/notesSlides/notesSlide14.xml" ContentType="application/vnd.openxmlformats-officedocument.presentationml.notesSlide+xml"/>
  <Override PartName="/ppt/diagrams/colors6.xml" ContentType="application/vnd.openxmlformats-officedocument.drawingml.diagramColors+xml"/>
  <Override PartName="/ppt/notesSlides/notesSlide6.xml" ContentType="application/vnd.openxmlformats-officedocument.presentationml.notesSlide+xml"/>
  <Override PartName="/ppt/presProps.xml" ContentType="application/vnd.openxmlformats-officedocument.presentationml.presProps+xml"/>
  <Override PartName="/ppt/diagrams/quickStyle3.xml" ContentType="application/vnd.openxmlformats-officedocument.drawingml.diagramStyle+xml"/>
  <Override PartName="/ppt/diagrams/drawing5.xml" ContentType="application/vnd.ms-office.drawingml.diagramDrawing+xml"/>
  <Override PartName="/ppt/diagrams/data9.xml" ContentType="application/vnd.openxmlformats-officedocument.drawingml.diagramData+xml"/>
  <Override PartName="/ppt/diagrams/layout6.xml" ContentType="application/vnd.openxmlformats-officedocument.drawingml.diagramLayout+xml"/>
  <Override PartName="/ppt/slides/slide3.xml" ContentType="application/vnd.openxmlformats-officedocument.presentationml.slide+xml"/>
  <Override PartName="/ppt/slides/slide18.xml" ContentType="application/vnd.openxmlformats-officedocument.presentationml.slide+xml"/>
  <Override PartName="/ppt/diagrams/data2.xml" ContentType="application/vnd.openxmlformats-officedocument.drawingml.diagramData+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diagrams/colors5.xml" ContentType="application/vnd.openxmlformats-officedocument.drawingml.diagramColors+xml"/>
  <Override PartName="/ppt/diagrams/quickStyle9.xml" ContentType="application/vnd.openxmlformats-officedocument.drawingml.diagramStyle+xml"/>
  <Override PartName="/ppt/notesSlides/notesSlide5.xml" ContentType="application/vnd.openxmlformats-officedocument.presentationml.notesSlide+xml"/>
  <Override PartName="/ppt/diagrams/quickStyle2.xml" ContentType="application/vnd.openxmlformats-officedocument.drawingml.diagramStyle+xml"/>
  <Override PartName="/ppt/slides/slide9.xml" ContentType="application/vnd.openxmlformats-officedocument.presentationml.slide+xml"/>
  <Override PartName="/ppt/diagrams/drawing4.xml" ContentType="application/vnd.ms-office.drawingml.diagramDrawing+xml"/>
  <Override PartName="/ppt/slideLayouts/slideLayout9.xml" ContentType="application/vnd.openxmlformats-officedocument.presentationml.slideLayout+xml"/>
  <Override PartName="/ppt/diagrams/data8.xml" ContentType="application/vnd.openxmlformats-officedocument.drawingml.diagramData+xml"/>
  <Override PartName="/ppt/diagrams/layout5.xml" ContentType="application/vnd.openxmlformats-officedocument.drawingml.diagramLayout+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diagrams/data1.xml" ContentType="application/vnd.openxmlformats-officedocument.drawingml.diagramData+xml"/>
  <Override PartName="/ppt/slides/slide10.xml" ContentType="application/vnd.openxmlformats-officedocument.presentationml.slide+xml"/>
  <Override PartName="/ppt/notesSlides/notesSlide12.xml" ContentType="application/vnd.openxmlformats-officedocument.presentationml.notesSlide+xml"/>
  <Override PartName="/ppt/diagrams/colors4.xml" ContentType="application/vnd.openxmlformats-officedocument.drawingml.diagramColors+xml"/>
  <Override PartName="/ppt/diagrams/quickStyle8.xml" ContentType="application/vnd.openxmlformats-officedocument.drawingml.diagramStyle+xml"/>
  <Override PartName="/docProps/app.xml" ContentType="application/vnd.openxmlformats-officedocument.extended-properties+xml"/>
  <Override PartName="/ppt/notesSlides/notesSlide4.xml" ContentType="application/vnd.openxmlformats-officedocument.presentationml.notesSlide+xml"/>
  <Override PartName="/ppt/diagrams/quickStyle1.xml" ContentType="application/vnd.openxmlformats-officedocument.drawingml.diagramStyle+xml"/>
  <Override PartName="/ppt/slides/slide24.xml" ContentType="application/vnd.openxmlformats-officedocument.presentationml.slide+xml"/>
  <Override PartName="/ppt/notesSlides/notesSlide10.xml" ContentType="application/vnd.openxmlformats-officedocument.presentationml.notesSlide+xml"/>
  <Override PartName="/ppt/diagrams/drawing3.xml" ContentType="application/vnd.ms-office.drawingml.diagramDrawing+xml"/>
  <Override PartName="/ppt/slides/slide8.xml" ContentType="application/vnd.openxmlformats-officedocument.presentationml.slide+xml"/>
  <Override PartName="/ppt/diagrams/data7.xml" ContentType="application/vnd.openxmlformats-officedocument.drawingml.diagramData+xml"/>
  <Override PartName="/ppt/slideLayouts/slideLayout8.xml" ContentType="application/vnd.openxmlformats-officedocument.presentationml.slideLayout+xml"/>
  <Override PartName="/ppt/slides/slide1.xml" ContentType="application/vnd.openxmlformats-officedocument.presentationml.slide+xml"/>
  <Override PartName="/ppt/diagrams/layout4.xml" ContentType="application/vnd.openxmlformats-officedocument.drawingml.diagramLayout+xml"/>
  <Override PartName="/ppt/slideLayouts/slideLayout1.xml" ContentType="application/vnd.openxmlformats-officedocument.presentationml.slideLayout+xml"/>
  <Override PartName="/ppt/slides/slide16.xml" ContentType="application/vnd.openxmlformats-officedocument.presentationml.slide+xml"/>
  <Override PartName="/ppt/viewProps.xml" ContentType="application/vnd.openxmlformats-officedocument.presentationml.viewProps+xml"/>
  <Default Extension="jpeg" ContentType="image/jpeg"/>
  <Override PartName="/ppt/diagrams/quickStyle7.xml" ContentType="application/vnd.openxmlformats-officedocument.drawingml.diagramStyle+xml"/>
  <Override PartName="/ppt/diagrams/colors3.xml" ContentType="application/vnd.openxmlformats-officedocument.drawingml.diagramColors+xml"/>
  <Override PartName="/ppt/notesSlides/notesSlide11.xml" ContentType="application/vnd.openxmlformats-officedocument.presentationml.notesSlide+xml"/>
  <Override PartName="/ppt/notesSlides/notesSlide3.xml" ContentType="application/vnd.openxmlformats-officedocument.presentationml.notesSlide+xml"/>
  <Override PartName="/ppt/theme/theme2.xml" ContentType="application/vnd.openxmlformats-officedocument.theme+xml"/>
  <Override PartName="/ppt/diagrams/drawing9.xml" ContentType="application/vnd.ms-office.drawingml.diagramDrawing+xml"/>
  <Override PartName="/ppt/slideLayouts/slideLayout11.xml" ContentType="application/vnd.openxmlformats-officedocument.presentationml.slideLayout+xml"/>
  <Override PartName="/ppt/slides/slide23.xml" ContentType="application/vnd.openxmlformats-officedocument.presentationml.slide+xml"/>
  <Override PartName="/ppt/diagrams/drawing2.xml" ContentType="application/vnd.ms-office.drawingml.diagramDrawing+xml"/>
  <Override PartName="/ppt/slides/slide7.xml" ContentType="application/vnd.openxmlformats-officedocument.presentationml.slide+xml"/>
  <Override PartName="/ppt/slideLayouts/slideLayout7.xml" ContentType="application/vnd.openxmlformats-officedocument.presentationml.slideLayout+xml"/>
  <Override PartName="/ppt/diagrams/data6.xml" ContentType="application/vnd.openxmlformats-officedocument.drawingml.diagramData+xml"/>
  <Override PartName="/ppt/diagrams/layout3.xml" ContentType="application/vnd.openxmlformats-officedocument.drawingml.diagramLayout+xml"/>
  <Override PartName="/ppt/notesMasters/notesMaster1.xml" ContentType="application/vnd.openxmlformats-officedocument.presentationml.notesMaster+xml"/>
  <Override PartName="/ppt/slides/slide15.xml" ContentType="application/vnd.openxmlformats-officedocument.presentationml.slide+xml"/>
  <Override PartName="/ppt/diagrams/colors9.xml" ContentType="application/vnd.openxmlformats-officedocument.drawingml.diagramColors+xml"/>
  <Override PartName="/ppt/diagrams/quickStyle6.xml" ContentType="application/vnd.openxmlformats-officedocument.drawingml.diagramStyle+xml"/>
  <Override PartName="/ppt/diagrams/colors2.xml" ContentType="application/vnd.openxmlformats-officedocument.drawingml.diagramColors+xml"/>
  <Override PartName="/ppt/notesSlides/notesSlide2.xml" ContentType="application/vnd.openxmlformats-officedocument.presentationml.notesSlide+xml"/>
  <Override PartName="/ppt/theme/theme1.xml" ContentType="application/vnd.openxmlformats-officedocument.theme+xml"/>
  <Override PartName="/ppt/diagrams/drawing8.xml" ContentType="application/vnd.ms-office.drawingml.diagramDrawing+xml"/>
  <Override PartName="/ppt/slides/slide22.xml" ContentType="application/vnd.openxmlformats-officedocument.presentationml.slide+xml"/>
  <Override PartName="/ppt/presentation.xml" ContentType="application/vnd.openxmlformats-officedocument.presentationml.presentation.main+xml"/>
  <Override PartName="/ppt/slideLayouts/slideLayout10.xml" ContentType="application/vnd.openxmlformats-officedocument.presentationml.slideLayout+xml"/>
  <Override PartName="/ppt/slides/slide6.xml" ContentType="application/vnd.openxmlformats-officedocument.presentationml.slide+xml"/>
  <Override PartName="/ppt/diagrams/drawing1.xml" ContentType="application/vnd.ms-office.drawingml.diagramDrawing+xml"/>
  <Override PartName="/ppt/slideLayouts/slideLayout6.xml" ContentType="application/vnd.openxmlformats-officedocument.presentationml.slideLayout+xml"/>
  <Override PartName="/ppt/diagrams/data5.xml" ContentType="application/vnd.openxmlformats-officedocument.drawingml.diagramData+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26"/>
  </p:notesMasterIdLst>
  <p:sldIdLst>
    <p:sldId id="256" r:id="rId2"/>
    <p:sldId id="257" r:id="rId3"/>
    <p:sldId id="288" r:id="rId4"/>
    <p:sldId id="265" r:id="rId5"/>
    <p:sldId id="289" r:id="rId6"/>
    <p:sldId id="279" r:id="rId7"/>
    <p:sldId id="281" r:id="rId8"/>
    <p:sldId id="282" r:id="rId9"/>
    <p:sldId id="266" r:id="rId10"/>
    <p:sldId id="267" r:id="rId11"/>
    <p:sldId id="268" r:id="rId12"/>
    <p:sldId id="270" r:id="rId13"/>
    <p:sldId id="269" r:id="rId14"/>
    <p:sldId id="271" r:id="rId15"/>
    <p:sldId id="272" r:id="rId16"/>
    <p:sldId id="273" r:id="rId17"/>
    <p:sldId id="274" r:id="rId18"/>
    <p:sldId id="277" r:id="rId19"/>
    <p:sldId id="275" r:id="rId20"/>
    <p:sldId id="276" r:id="rId21"/>
    <p:sldId id="278" r:id="rId22"/>
    <p:sldId id="285" r:id="rId23"/>
    <p:sldId id="286" r:id="rId24"/>
    <p:sldId id="287" r:id="rId2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5pPr>
    <a:lvl6pPr marL="2286000" algn="l" defTabSz="457200" rtl="0" eaLnBrk="1" latinLnBrk="0" hangingPunct="1">
      <a:defRPr kern="1200">
        <a:solidFill>
          <a:schemeClr val="tx1"/>
        </a:solidFill>
        <a:latin typeface="Arial" charset="0"/>
        <a:ea typeface="ＭＳ Ｐゴシック" charset="-128"/>
        <a:cs typeface="ＭＳ Ｐゴシック" charset="-128"/>
      </a:defRPr>
    </a:lvl6pPr>
    <a:lvl7pPr marL="2743200" algn="l" defTabSz="457200" rtl="0" eaLnBrk="1" latinLnBrk="0" hangingPunct="1">
      <a:defRPr kern="1200">
        <a:solidFill>
          <a:schemeClr val="tx1"/>
        </a:solidFill>
        <a:latin typeface="Arial" charset="0"/>
        <a:ea typeface="ＭＳ Ｐゴシック" charset="-128"/>
        <a:cs typeface="ＭＳ Ｐゴシック" charset="-128"/>
      </a:defRPr>
    </a:lvl7pPr>
    <a:lvl8pPr marL="3200400" algn="l" defTabSz="457200" rtl="0" eaLnBrk="1" latinLnBrk="0" hangingPunct="1">
      <a:defRPr kern="1200">
        <a:solidFill>
          <a:schemeClr val="tx1"/>
        </a:solidFill>
        <a:latin typeface="Arial" charset="0"/>
        <a:ea typeface="ＭＳ Ｐゴシック" charset="-128"/>
        <a:cs typeface="ＭＳ Ｐゴシック" charset="-128"/>
      </a:defRPr>
    </a:lvl8pPr>
    <a:lvl9pPr marL="3657600" algn="l" defTabSz="457200" rtl="0" eaLnBrk="1" latinLnBrk="0" hangingPunct="1">
      <a:defRPr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1" d="100"/>
          <a:sy n="91" d="100"/>
        </p:scale>
        <p:origin x="-848"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AA3B60-3794-EF40-958A-DB3E52A649E0}"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A25308FC-B219-3049-ADD2-E37FA68CBD92}">
      <dgm:prSet/>
      <dgm:spPr/>
      <dgm:t>
        <a:bodyPr/>
        <a:lstStyle/>
        <a:p>
          <a:pPr rtl="0"/>
          <a:r>
            <a:rPr lang="en-US" dirty="0" smtClean="0"/>
            <a:t>An astounding potential exists for these technologies to bring enormous change in genetic and biological research</a:t>
          </a:r>
          <a:endParaRPr lang="en-US" dirty="0"/>
        </a:p>
      </dgm:t>
    </dgm:pt>
    <dgm:pt modelId="{C79926A1-027B-9146-9D27-163D7CF90E72}" type="parTrans" cxnId="{9612F41C-36F2-DA44-9C67-8DAA3B952FDB}">
      <dgm:prSet/>
      <dgm:spPr/>
      <dgm:t>
        <a:bodyPr/>
        <a:lstStyle/>
        <a:p>
          <a:endParaRPr lang="en-US"/>
        </a:p>
      </dgm:t>
    </dgm:pt>
    <dgm:pt modelId="{5F0F241E-FDB5-E94F-B030-17334D35D6CC}" type="sibTrans" cxnId="{9612F41C-36F2-DA44-9C67-8DAA3B952FDB}">
      <dgm:prSet/>
      <dgm:spPr/>
      <dgm:t>
        <a:bodyPr/>
        <a:lstStyle/>
        <a:p>
          <a:endParaRPr lang="en-US"/>
        </a:p>
      </dgm:t>
    </dgm:pt>
    <dgm:pt modelId="{1904CA28-F291-6640-8B2A-2195046AD2B4}">
      <dgm:prSet/>
      <dgm:spPr/>
      <dgm:t>
        <a:bodyPr/>
        <a:lstStyle/>
        <a:p>
          <a:pPr rtl="0"/>
          <a:r>
            <a:rPr lang="en-US" dirty="0" smtClean="0"/>
            <a:t>These technologies are not only changing our genome sequencing approaches and the associated timelines and costs, but also accelerating and altering a wide variety of types of biological inquiry that have historically used a sequencing-based readout, or effecting a transition to this type of read- out. </a:t>
          </a:r>
          <a:endParaRPr lang="en-US" dirty="0"/>
        </a:p>
      </dgm:t>
    </dgm:pt>
    <dgm:pt modelId="{10C07F28-A70A-C243-97D2-22B05D21CDE5}" type="parTrans" cxnId="{927A07B3-1889-FD4B-9E3D-605BDB7ADF3D}">
      <dgm:prSet/>
      <dgm:spPr/>
      <dgm:t>
        <a:bodyPr/>
        <a:lstStyle/>
        <a:p>
          <a:endParaRPr lang="en-US"/>
        </a:p>
      </dgm:t>
    </dgm:pt>
    <dgm:pt modelId="{6A20A58E-8BC0-6741-A817-8F344DC5F8B7}" type="sibTrans" cxnId="{927A07B3-1889-FD4B-9E3D-605BDB7ADF3D}">
      <dgm:prSet/>
      <dgm:spPr/>
      <dgm:t>
        <a:bodyPr/>
        <a:lstStyle/>
        <a:p>
          <a:endParaRPr lang="en-US"/>
        </a:p>
      </dgm:t>
    </dgm:pt>
    <dgm:pt modelId="{B32562B3-259C-D645-ABE5-77D4DFDBCE66}">
      <dgm:prSet/>
      <dgm:spPr/>
      <dgm:t>
        <a:bodyPr/>
        <a:lstStyle/>
        <a:p>
          <a:pPr rtl="0"/>
          <a:r>
            <a:rPr lang="en-US" dirty="0" smtClean="0"/>
            <a:t>Furthermore, next-generation platforms are helping to open entirely new areas of biological inquiry, including the investigation of ancient genomes, the characterization of ecological diversity, and the identification of unknown etiologic agents.</a:t>
          </a:r>
          <a:endParaRPr lang="en-US" dirty="0"/>
        </a:p>
      </dgm:t>
    </dgm:pt>
    <dgm:pt modelId="{68B1F96B-EDA3-7048-AF4E-32D9BED0690B}" type="parTrans" cxnId="{018DC2F4-8354-A84B-86D4-F6CAEFF130F9}">
      <dgm:prSet/>
      <dgm:spPr/>
      <dgm:t>
        <a:bodyPr/>
        <a:lstStyle/>
        <a:p>
          <a:endParaRPr lang="en-US"/>
        </a:p>
      </dgm:t>
    </dgm:pt>
    <dgm:pt modelId="{0043A5A4-A5E7-D34B-8C39-C21D498A9F67}" type="sibTrans" cxnId="{018DC2F4-8354-A84B-86D4-F6CAEFF130F9}">
      <dgm:prSet/>
      <dgm:spPr/>
      <dgm:t>
        <a:bodyPr/>
        <a:lstStyle/>
        <a:p>
          <a:endParaRPr lang="en-US"/>
        </a:p>
      </dgm:t>
    </dgm:pt>
    <dgm:pt modelId="{1DE17869-A85B-A64E-B0C4-F1AF03E17998}" type="pres">
      <dgm:prSet presAssocID="{12AA3B60-3794-EF40-958A-DB3E52A649E0}" presName="linear" presStyleCnt="0">
        <dgm:presLayoutVars>
          <dgm:animLvl val="lvl"/>
          <dgm:resizeHandles val="exact"/>
        </dgm:presLayoutVars>
      </dgm:prSet>
      <dgm:spPr/>
      <dgm:t>
        <a:bodyPr/>
        <a:lstStyle/>
        <a:p>
          <a:endParaRPr lang="en-US"/>
        </a:p>
      </dgm:t>
    </dgm:pt>
    <dgm:pt modelId="{C8067E91-B47D-DB42-AE74-D1E53093947B}" type="pres">
      <dgm:prSet presAssocID="{A25308FC-B219-3049-ADD2-E37FA68CBD92}" presName="parentText" presStyleLbl="node1" presStyleIdx="0" presStyleCnt="3">
        <dgm:presLayoutVars>
          <dgm:chMax val="0"/>
          <dgm:bulletEnabled val="1"/>
        </dgm:presLayoutVars>
      </dgm:prSet>
      <dgm:spPr/>
      <dgm:t>
        <a:bodyPr/>
        <a:lstStyle/>
        <a:p>
          <a:endParaRPr lang="en-US"/>
        </a:p>
      </dgm:t>
    </dgm:pt>
    <dgm:pt modelId="{8E330A22-878F-7F4E-B7F4-B627F77F6546}" type="pres">
      <dgm:prSet presAssocID="{5F0F241E-FDB5-E94F-B030-17334D35D6CC}" presName="spacer" presStyleCnt="0"/>
      <dgm:spPr/>
    </dgm:pt>
    <dgm:pt modelId="{74DBB407-4BAC-4C4C-B6C6-2D777A50AAA4}" type="pres">
      <dgm:prSet presAssocID="{1904CA28-F291-6640-8B2A-2195046AD2B4}" presName="parentText" presStyleLbl="node1" presStyleIdx="1" presStyleCnt="3">
        <dgm:presLayoutVars>
          <dgm:chMax val="0"/>
          <dgm:bulletEnabled val="1"/>
        </dgm:presLayoutVars>
      </dgm:prSet>
      <dgm:spPr/>
      <dgm:t>
        <a:bodyPr/>
        <a:lstStyle/>
        <a:p>
          <a:endParaRPr lang="en-US"/>
        </a:p>
      </dgm:t>
    </dgm:pt>
    <dgm:pt modelId="{A0DC6417-E02A-D946-80E8-B8367E3DD13E}" type="pres">
      <dgm:prSet presAssocID="{6A20A58E-8BC0-6741-A817-8F344DC5F8B7}" presName="spacer" presStyleCnt="0"/>
      <dgm:spPr/>
    </dgm:pt>
    <dgm:pt modelId="{30F3A58C-6A4D-004E-ACA1-788CCE396259}" type="pres">
      <dgm:prSet presAssocID="{B32562B3-259C-D645-ABE5-77D4DFDBCE66}" presName="parentText" presStyleLbl="node1" presStyleIdx="2" presStyleCnt="3">
        <dgm:presLayoutVars>
          <dgm:chMax val="0"/>
          <dgm:bulletEnabled val="1"/>
        </dgm:presLayoutVars>
      </dgm:prSet>
      <dgm:spPr/>
      <dgm:t>
        <a:bodyPr/>
        <a:lstStyle/>
        <a:p>
          <a:endParaRPr lang="en-US"/>
        </a:p>
      </dgm:t>
    </dgm:pt>
  </dgm:ptLst>
  <dgm:cxnLst>
    <dgm:cxn modelId="{DE42B52E-1EC1-1946-9C91-9E1C0F7CE8E3}" type="presOf" srcId="{1904CA28-F291-6640-8B2A-2195046AD2B4}" destId="{74DBB407-4BAC-4C4C-B6C6-2D777A50AAA4}" srcOrd="0" destOrd="0" presId="urn:microsoft.com/office/officeart/2005/8/layout/vList2"/>
    <dgm:cxn modelId="{9612F41C-36F2-DA44-9C67-8DAA3B952FDB}" srcId="{12AA3B60-3794-EF40-958A-DB3E52A649E0}" destId="{A25308FC-B219-3049-ADD2-E37FA68CBD92}" srcOrd="0" destOrd="0" parTransId="{C79926A1-027B-9146-9D27-163D7CF90E72}" sibTransId="{5F0F241E-FDB5-E94F-B030-17334D35D6CC}"/>
    <dgm:cxn modelId="{018DC2F4-8354-A84B-86D4-F6CAEFF130F9}" srcId="{12AA3B60-3794-EF40-958A-DB3E52A649E0}" destId="{B32562B3-259C-D645-ABE5-77D4DFDBCE66}" srcOrd="2" destOrd="0" parTransId="{68B1F96B-EDA3-7048-AF4E-32D9BED0690B}" sibTransId="{0043A5A4-A5E7-D34B-8C39-C21D498A9F67}"/>
    <dgm:cxn modelId="{2B302718-F686-5649-8440-0D1399D1E1DA}" type="presOf" srcId="{12AA3B60-3794-EF40-958A-DB3E52A649E0}" destId="{1DE17869-A85B-A64E-B0C4-F1AF03E17998}" srcOrd="0" destOrd="0" presId="urn:microsoft.com/office/officeart/2005/8/layout/vList2"/>
    <dgm:cxn modelId="{60829C40-423F-A74F-AAFC-276DF62DD18C}" type="presOf" srcId="{B32562B3-259C-D645-ABE5-77D4DFDBCE66}" destId="{30F3A58C-6A4D-004E-ACA1-788CCE396259}" srcOrd="0" destOrd="0" presId="urn:microsoft.com/office/officeart/2005/8/layout/vList2"/>
    <dgm:cxn modelId="{EF007F3D-319D-BA46-8FAC-974B4B760418}" type="presOf" srcId="{A25308FC-B219-3049-ADD2-E37FA68CBD92}" destId="{C8067E91-B47D-DB42-AE74-D1E53093947B}" srcOrd="0" destOrd="0" presId="urn:microsoft.com/office/officeart/2005/8/layout/vList2"/>
    <dgm:cxn modelId="{927A07B3-1889-FD4B-9E3D-605BDB7ADF3D}" srcId="{12AA3B60-3794-EF40-958A-DB3E52A649E0}" destId="{1904CA28-F291-6640-8B2A-2195046AD2B4}" srcOrd="1" destOrd="0" parTransId="{10C07F28-A70A-C243-97D2-22B05D21CDE5}" sibTransId="{6A20A58E-8BC0-6741-A817-8F344DC5F8B7}"/>
    <dgm:cxn modelId="{D1B1F796-033A-034B-81D6-5117932E066E}" type="presParOf" srcId="{1DE17869-A85B-A64E-B0C4-F1AF03E17998}" destId="{C8067E91-B47D-DB42-AE74-D1E53093947B}" srcOrd="0" destOrd="0" presId="urn:microsoft.com/office/officeart/2005/8/layout/vList2"/>
    <dgm:cxn modelId="{3964ECC6-05DD-6847-9855-D6D13C4CCB2F}" type="presParOf" srcId="{1DE17869-A85B-A64E-B0C4-F1AF03E17998}" destId="{8E330A22-878F-7F4E-B7F4-B627F77F6546}" srcOrd="1" destOrd="0" presId="urn:microsoft.com/office/officeart/2005/8/layout/vList2"/>
    <dgm:cxn modelId="{D8F0B179-5C42-D44A-98F8-3273A7D5D99F}" type="presParOf" srcId="{1DE17869-A85B-A64E-B0C4-F1AF03E17998}" destId="{74DBB407-4BAC-4C4C-B6C6-2D777A50AAA4}" srcOrd="2" destOrd="0" presId="urn:microsoft.com/office/officeart/2005/8/layout/vList2"/>
    <dgm:cxn modelId="{4DF18286-510B-AE47-8709-F5738D5673EB}" type="presParOf" srcId="{1DE17869-A85B-A64E-B0C4-F1AF03E17998}" destId="{A0DC6417-E02A-D946-80E8-B8367E3DD13E}" srcOrd="3" destOrd="0" presId="urn:microsoft.com/office/officeart/2005/8/layout/vList2"/>
    <dgm:cxn modelId="{F4DEF2E0-C84B-1D4D-8304-13D413EB1BD4}" type="presParOf" srcId="{1DE17869-A85B-A64E-B0C4-F1AF03E17998}" destId="{30F3A58C-6A4D-004E-ACA1-788CCE396259}" srcOrd="4"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5140B21-0CB1-0646-A225-53CEB219C2E7}" type="doc">
      <dgm:prSet loTypeId="urn:microsoft.com/office/officeart/2005/8/layout/process5" loCatId="process" qsTypeId="urn:microsoft.com/office/officeart/2005/8/quickstyle/simple4" qsCatId="simple" csTypeId="urn:microsoft.com/office/officeart/2005/8/colors/accent1_2" csCatId="accent1" phldr="1"/>
      <dgm:spPr/>
      <dgm:t>
        <a:bodyPr/>
        <a:lstStyle/>
        <a:p>
          <a:endParaRPr lang="en-US"/>
        </a:p>
      </dgm:t>
    </dgm:pt>
    <dgm:pt modelId="{7B46C38A-F76E-4847-96CB-3EF86A15EAFF}">
      <dgm:prSet/>
      <dgm:spPr/>
      <dgm:t>
        <a:bodyPr/>
        <a:lstStyle/>
        <a:p>
          <a:pPr rtl="0"/>
          <a:r>
            <a:rPr lang="en-US" dirty="0" smtClean="0"/>
            <a:t>each BAC clone is amplified in bacterial culture, </a:t>
          </a:r>
          <a:endParaRPr lang="en-US" dirty="0"/>
        </a:p>
      </dgm:t>
    </dgm:pt>
    <dgm:pt modelId="{FA4C43D6-705E-1B48-959A-026B53EFB29C}" type="parTrans" cxnId="{3B737448-C3DE-A047-BD80-436FC724423B}">
      <dgm:prSet/>
      <dgm:spPr/>
      <dgm:t>
        <a:bodyPr/>
        <a:lstStyle/>
        <a:p>
          <a:endParaRPr lang="en-US"/>
        </a:p>
      </dgm:t>
    </dgm:pt>
    <dgm:pt modelId="{94754E24-52FC-514D-8196-FD286EFA26F1}" type="sibTrans" cxnId="{3B737448-C3DE-A047-BD80-436FC724423B}">
      <dgm:prSet/>
      <dgm:spPr/>
      <dgm:t>
        <a:bodyPr/>
        <a:lstStyle/>
        <a:p>
          <a:endParaRPr lang="en-US"/>
        </a:p>
      </dgm:t>
    </dgm:pt>
    <dgm:pt modelId="{1B6B3B9F-2028-D54D-BC1D-9449F9009818}">
      <dgm:prSet/>
      <dgm:spPr/>
      <dgm:t>
        <a:bodyPr/>
        <a:lstStyle/>
        <a:p>
          <a:pPr rtl="0"/>
          <a:r>
            <a:rPr lang="en-US" dirty="0" smtClean="0"/>
            <a:t>isolated in large quantities, </a:t>
          </a:r>
          <a:endParaRPr lang="en-US" dirty="0"/>
        </a:p>
      </dgm:t>
    </dgm:pt>
    <dgm:pt modelId="{C99E0D9C-F439-0C46-A654-4706997B51EA}" type="parTrans" cxnId="{85CE81EC-D5D6-F743-9F2B-6A6410793E62}">
      <dgm:prSet/>
      <dgm:spPr/>
      <dgm:t>
        <a:bodyPr/>
        <a:lstStyle/>
        <a:p>
          <a:endParaRPr lang="en-US"/>
        </a:p>
      </dgm:t>
    </dgm:pt>
    <dgm:pt modelId="{26E29C61-B523-2B4B-AC50-88552DA73BB1}" type="sibTrans" cxnId="{85CE81EC-D5D6-F743-9F2B-6A6410793E62}">
      <dgm:prSet/>
      <dgm:spPr/>
      <dgm:t>
        <a:bodyPr/>
        <a:lstStyle/>
        <a:p>
          <a:endParaRPr lang="en-US"/>
        </a:p>
      </dgm:t>
    </dgm:pt>
    <dgm:pt modelId="{0A349777-D1F3-A14E-9621-C3D14B996A44}">
      <dgm:prSet/>
      <dgm:spPr/>
      <dgm:t>
        <a:bodyPr/>
        <a:lstStyle/>
        <a:p>
          <a:pPr rtl="0"/>
          <a:r>
            <a:rPr lang="en-US" dirty="0" smtClean="0"/>
            <a:t>sheared to produce size- selected pieces of approximately 2−3 kb. </a:t>
          </a:r>
          <a:endParaRPr lang="en-US" dirty="0"/>
        </a:p>
      </dgm:t>
    </dgm:pt>
    <dgm:pt modelId="{267AF483-B13D-3C4C-BF2C-DCE5EAC495A1}" type="parTrans" cxnId="{5A801C17-A585-6040-86AC-27077303467A}">
      <dgm:prSet/>
      <dgm:spPr/>
      <dgm:t>
        <a:bodyPr/>
        <a:lstStyle/>
        <a:p>
          <a:endParaRPr lang="en-US"/>
        </a:p>
      </dgm:t>
    </dgm:pt>
    <dgm:pt modelId="{9B99E44C-DD26-C44A-A12F-D0D1C9DB0EC4}" type="sibTrans" cxnId="{5A801C17-A585-6040-86AC-27077303467A}">
      <dgm:prSet/>
      <dgm:spPr/>
      <dgm:t>
        <a:bodyPr/>
        <a:lstStyle/>
        <a:p>
          <a:endParaRPr lang="en-US"/>
        </a:p>
      </dgm:t>
    </dgm:pt>
    <dgm:pt modelId="{35AFF90C-0AC3-EB4B-A516-AF80DC703D99}">
      <dgm:prSet/>
      <dgm:spPr/>
      <dgm:t>
        <a:bodyPr/>
        <a:lstStyle/>
        <a:p>
          <a:pPr rtl="0"/>
          <a:r>
            <a:rPr lang="en-US" dirty="0" smtClean="0"/>
            <a:t>These pieces are </a:t>
          </a:r>
          <a:r>
            <a:rPr lang="en-US" dirty="0" err="1" smtClean="0"/>
            <a:t>subcloned</a:t>
          </a:r>
          <a:r>
            <a:rPr lang="en-US" dirty="0" smtClean="0"/>
            <a:t> into plasmid vectors, </a:t>
          </a:r>
          <a:endParaRPr lang="en-US" dirty="0"/>
        </a:p>
      </dgm:t>
    </dgm:pt>
    <dgm:pt modelId="{BE98628E-D4E5-BC4D-A112-80E1B53AF34D}" type="parTrans" cxnId="{F9F5E9EC-13A8-4849-BA84-F7F2EDCBD7C7}">
      <dgm:prSet/>
      <dgm:spPr/>
      <dgm:t>
        <a:bodyPr/>
        <a:lstStyle/>
        <a:p>
          <a:endParaRPr lang="en-US"/>
        </a:p>
      </dgm:t>
    </dgm:pt>
    <dgm:pt modelId="{D98C4FA5-DB4F-2B46-94DC-AE5108285B66}" type="sibTrans" cxnId="{F9F5E9EC-13A8-4849-BA84-F7F2EDCBD7C7}">
      <dgm:prSet/>
      <dgm:spPr/>
      <dgm:t>
        <a:bodyPr/>
        <a:lstStyle/>
        <a:p>
          <a:endParaRPr lang="en-US"/>
        </a:p>
      </dgm:t>
    </dgm:pt>
    <dgm:pt modelId="{915E4E60-E8F2-A646-BD60-0E457637D829}">
      <dgm:prSet/>
      <dgm:spPr/>
      <dgm:t>
        <a:bodyPr/>
        <a:lstStyle/>
        <a:p>
          <a:pPr rtl="0"/>
          <a:r>
            <a:rPr lang="en-US" dirty="0" smtClean="0"/>
            <a:t>amplified in bacterial culture</a:t>
          </a:r>
          <a:endParaRPr lang="en-US" dirty="0"/>
        </a:p>
      </dgm:t>
    </dgm:pt>
    <dgm:pt modelId="{5B7C8F31-69C9-B146-A0DD-10A72B021D21}" type="parTrans" cxnId="{E16D1E1B-4BE8-B748-9FBD-CC8C208B358B}">
      <dgm:prSet/>
      <dgm:spPr/>
      <dgm:t>
        <a:bodyPr/>
        <a:lstStyle/>
        <a:p>
          <a:endParaRPr lang="en-US"/>
        </a:p>
      </dgm:t>
    </dgm:pt>
    <dgm:pt modelId="{C0CB7C71-2CCB-7D41-94DB-172A5CD12396}" type="sibTrans" cxnId="{E16D1E1B-4BE8-B748-9FBD-CC8C208B358B}">
      <dgm:prSet/>
      <dgm:spPr/>
      <dgm:t>
        <a:bodyPr/>
        <a:lstStyle/>
        <a:p>
          <a:endParaRPr lang="en-US"/>
        </a:p>
      </dgm:t>
    </dgm:pt>
    <dgm:pt modelId="{0D37920C-4647-BE46-B558-0EFC2674F62E}">
      <dgm:prSet/>
      <dgm:spPr/>
      <dgm:t>
        <a:bodyPr/>
        <a:lstStyle/>
        <a:p>
          <a:pPr rtl="0"/>
          <a:r>
            <a:rPr lang="en-US" dirty="0" smtClean="0"/>
            <a:t>the DNA is selectively isolated prior to sequencing. </a:t>
          </a:r>
          <a:endParaRPr lang="en-US" dirty="0"/>
        </a:p>
      </dgm:t>
    </dgm:pt>
    <dgm:pt modelId="{044DA1F4-78C4-9845-B44E-04964ED46A0C}" type="parTrans" cxnId="{4FBB619F-451D-B346-8016-C20F7605D9E9}">
      <dgm:prSet/>
      <dgm:spPr/>
      <dgm:t>
        <a:bodyPr/>
        <a:lstStyle/>
        <a:p>
          <a:endParaRPr lang="en-US"/>
        </a:p>
      </dgm:t>
    </dgm:pt>
    <dgm:pt modelId="{83B8E7FF-4FD7-404C-B810-5F35EDAFEF72}" type="sibTrans" cxnId="{4FBB619F-451D-B346-8016-C20F7605D9E9}">
      <dgm:prSet/>
      <dgm:spPr/>
      <dgm:t>
        <a:bodyPr/>
        <a:lstStyle/>
        <a:p>
          <a:endParaRPr lang="en-US"/>
        </a:p>
      </dgm:t>
    </dgm:pt>
    <dgm:pt modelId="{FD077105-D945-A041-957B-851A22B1398A}">
      <dgm:prSet/>
      <dgm:spPr/>
      <dgm:t>
        <a:bodyPr/>
        <a:lstStyle/>
        <a:p>
          <a:pPr rtl="0"/>
          <a:r>
            <a:rPr lang="en-US" dirty="0" smtClean="0"/>
            <a:t>By generating approximately eightfold coverage of each BAC clone in plasmid </a:t>
          </a:r>
          <a:r>
            <a:rPr lang="en-US" dirty="0" err="1" smtClean="0"/>
            <a:t>subclone</a:t>
          </a:r>
          <a:r>
            <a:rPr lang="en-US" dirty="0" smtClean="0"/>
            <a:t> equivalents, computer-aided assembly can largely recreate the BAC insert sequence in contiguous stretches of assembled sequence reads.</a:t>
          </a:r>
          <a:endParaRPr lang="en-US" dirty="0"/>
        </a:p>
      </dgm:t>
    </dgm:pt>
    <dgm:pt modelId="{4230AE51-23B2-4D42-81DE-058DB51CD406}" type="parTrans" cxnId="{CE7B8838-94DF-7B4C-8CBE-FA4B5AF5576A}">
      <dgm:prSet/>
      <dgm:spPr/>
      <dgm:t>
        <a:bodyPr/>
        <a:lstStyle/>
        <a:p>
          <a:endParaRPr lang="en-US"/>
        </a:p>
      </dgm:t>
    </dgm:pt>
    <dgm:pt modelId="{F079AD1A-1F87-4043-B4CF-04B054B415F6}" type="sibTrans" cxnId="{CE7B8838-94DF-7B4C-8CBE-FA4B5AF5576A}">
      <dgm:prSet/>
      <dgm:spPr/>
      <dgm:t>
        <a:bodyPr/>
        <a:lstStyle/>
        <a:p>
          <a:endParaRPr lang="en-US"/>
        </a:p>
      </dgm:t>
    </dgm:pt>
    <dgm:pt modelId="{E37BA377-55EF-1144-87B2-562B8384CF0E}">
      <dgm:prSet/>
      <dgm:spPr/>
      <dgm:t>
        <a:bodyPr/>
        <a:lstStyle/>
        <a:p>
          <a:pPr rtl="0"/>
          <a:r>
            <a:rPr lang="en-US" dirty="0" smtClean="0"/>
            <a:t>Refinement, including gap closure and sequence quality improvement</a:t>
          </a:r>
          <a:endParaRPr lang="en-US" dirty="0"/>
        </a:p>
      </dgm:t>
    </dgm:pt>
    <dgm:pt modelId="{DDA66B62-D325-744C-9C00-3D5282B06AC4}" type="parTrans" cxnId="{24433DFD-845D-524F-921E-E99599D9B9D2}">
      <dgm:prSet/>
      <dgm:spPr/>
      <dgm:t>
        <a:bodyPr/>
        <a:lstStyle/>
        <a:p>
          <a:endParaRPr lang="en-US"/>
        </a:p>
      </dgm:t>
    </dgm:pt>
    <dgm:pt modelId="{C12ADAF2-324E-704D-A8FA-B81D75701625}" type="sibTrans" cxnId="{24433DFD-845D-524F-921E-E99599D9B9D2}">
      <dgm:prSet/>
      <dgm:spPr/>
      <dgm:t>
        <a:bodyPr/>
        <a:lstStyle/>
        <a:p>
          <a:endParaRPr lang="en-US"/>
        </a:p>
      </dgm:t>
    </dgm:pt>
    <dgm:pt modelId="{5120BCE2-ACDB-AF4F-8FC0-394A85D2C31F}" type="pres">
      <dgm:prSet presAssocID="{E5140B21-0CB1-0646-A225-53CEB219C2E7}" presName="diagram" presStyleCnt="0">
        <dgm:presLayoutVars>
          <dgm:dir/>
          <dgm:resizeHandles val="exact"/>
        </dgm:presLayoutVars>
      </dgm:prSet>
      <dgm:spPr/>
      <dgm:t>
        <a:bodyPr/>
        <a:lstStyle/>
        <a:p>
          <a:endParaRPr lang="en-US"/>
        </a:p>
      </dgm:t>
    </dgm:pt>
    <dgm:pt modelId="{DE157FFC-4F08-634A-999D-5C8B40C52EF5}" type="pres">
      <dgm:prSet presAssocID="{7B46C38A-F76E-4847-96CB-3EF86A15EAFF}" presName="node" presStyleLbl="node1" presStyleIdx="0" presStyleCnt="8" custScaleX="120722" custScaleY="175897">
        <dgm:presLayoutVars>
          <dgm:bulletEnabled val="1"/>
        </dgm:presLayoutVars>
      </dgm:prSet>
      <dgm:spPr/>
      <dgm:t>
        <a:bodyPr/>
        <a:lstStyle/>
        <a:p>
          <a:endParaRPr lang="en-US"/>
        </a:p>
      </dgm:t>
    </dgm:pt>
    <dgm:pt modelId="{5A01C509-9518-8E40-A55A-C15797695AD4}" type="pres">
      <dgm:prSet presAssocID="{94754E24-52FC-514D-8196-FD286EFA26F1}" presName="sibTrans" presStyleLbl="sibTrans2D1" presStyleIdx="0" presStyleCnt="7"/>
      <dgm:spPr/>
      <dgm:t>
        <a:bodyPr/>
        <a:lstStyle/>
        <a:p>
          <a:endParaRPr lang="en-US"/>
        </a:p>
      </dgm:t>
    </dgm:pt>
    <dgm:pt modelId="{49B43B00-0F4E-4E45-8CA6-7C0713EB5AD0}" type="pres">
      <dgm:prSet presAssocID="{94754E24-52FC-514D-8196-FD286EFA26F1}" presName="connectorText" presStyleLbl="sibTrans2D1" presStyleIdx="0" presStyleCnt="7"/>
      <dgm:spPr/>
      <dgm:t>
        <a:bodyPr/>
        <a:lstStyle/>
        <a:p>
          <a:endParaRPr lang="en-US"/>
        </a:p>
      </dgm:t>
    </dgm:pt>
    <dgm:pt modelId="{2556B10F-22A9-1549-B9BD-C8387BBA458D}" type="pres">
      <dgm:prSet presAssocID="{1B6B3B9F-2028-D54D-BC1D-9449F9009818}" presName="node" presStyleLbl="node1" presStyleIdx="1" presStyleCnt="8" custScaleY="178273">
        <dgm:presLayoutVars>
          <dgm:bulletEnabled val="1"/>
        </dgm:presLayoutVars>
      </dgm:prSet>
      <dgm:spPr/>
      <dgm:t>
        <a:bodyPr/>
        <a:lstStyle/>
        <a:p>
          <a:endParaRPr lang="en-US"/>
        </a:p>
      </dgm:t>
    </dgm:pt>
    <dgm:pt modelId="{4B6C509B-BB95-4644-B4E2-75F1379F50C4}" type="pres">
      <dgm:prSet presAssocID="{26E29C61-B523-2B4B-AC50-88552DA73BB1}" presName="sibTrans" presStyleLbl="sibTrans2D1" presStyleIdx="1" presStyleCnt="7"/>
      <dgm:spPr/>
      <dgm:t>
        <a:bodyPr/>
        <a:lstStyle/>
        <a:p>
          <a:endParaRPr lang="en-US"/>
        </a:p>
      </dgm:t>
    </dgm:pt>
    <dgm:pt modelId="{8B71E2EB-B990-D34C-A067-5531B4FC9D1F}" type="pres">
      <dgm:prSet presAssocID="{26E29C61-B523-2B4B-AC50-88552DA73BB1}" presName="connectorText" presStyleLbl="sibTrans2D1" presStyleIdx="1" presStyleCnt="7"/>
      <dgm:spPr/>
      <dgm:t>
        <a:bodyPr/>
        <a:lstStyle/>
        <a:p>
          <a:endParaRPr lang="en-US"/>
        </a:p>
      </dgm:t>
    </dgm:pt>
    <dgm:pt modelId="{51AE77CE-87D9-1543-BCB0-FD2DA9727451}" type="pres">
      <dgm:prSet presAssocID="{0A349777-D1F3-A14E-9621-C3D14B996A44}" presName="node" presStyleLbl="node1" presStyleIdx="2" presStyleCnt="8" custScaleY="191537">
        <dgm:presLayoutVars>
          <dgm:bulletEnabled val="1"/>
        </dgm:presLayoutVars>
      </dgm:prSet>
      <dgm:spPr/>
      <dgm:t>
        <a:bodyPr/>
        <a:lstStyle/>
        <a:p>
          <a:endParaRPr lang="en-US"/>
        </a:p>
      </dgm:t>
    </dgm:pt>
    <dgm:pt modelId="{93D8A81D-0162-3C41-BB6E-0AE2174F68ED}" type="pres">
      <dgm:prSet presAssocID="{9B99E44C-DD26-C44A-A12F-D0D1C9DB0EC4}" presName="sibTrans" presStyleLbl="sibTrans2D1" presStyleIdx="2" presStyleCnt="7"/>
      <dgm:spPr/>
      <dgm:t>
        <a:bodyPr/>
        <a:lstStyle/>
        <a:p>
          <a:endParaRPr lang="en-US"/>
        </a:p>
      </dgm:t>
    </dgm:pt>
    <dgm:pt modelId="{966C4D05-CF3B-5243-A239-15AE9AEFC978}" type="pres">
      <dgm:prSet presAssocID="{9B99E44C-DD26-C44A-A12F-D0D1C9DB0EC4}" presName="connectorText" presStyleLbl="sibTrans2D1" presStyleIdx="2" presStyleCnt="7"/>
      <dgm:spPr/>
      <dgm:t>
        <a:bodyPr/>
        <a:lstStyle/>
        <a:p>
          <a:endParaRPr lang="en-US"/>
        </a:p>
      </dgm:t>
    </dgm:pt>
    <dgm:pt modelId="{F6B15C04-A1C9-E540-BFF2-A790830010D4}" type="pres">
      <dgm:prSet presAssocID="{35AFF90C-0AC3-EB4B-A516-AF80DC703D99}" presName="node" presStyleLbl="node1" presStyleIdx="3" presStyleCnt="8" custScaleY="181589">
        <dgm:presLayoutVars>
          <dgm:bulletEnabled val="1"/>
        </dgm:presLayoutVars>
      </dgm:prSet>
      <dgm:spPr/>
      <dgm:t>
        <a:bodyPr/>
        <a:lstStyle/>
        <a:p>
          <a:endParaRPr lang="en-US"/>
        </a:p>
      </dgm:t>
    </dgm:pt>
    <dgm:pt modelId="{28A4D984-5C55-D445-92C7-CBDDE55F3D6B}" type="pres">
      <dgm:prSet presAssocID="{D98C4FA5-DB4F-2B46-94DC-AE5108285B66}" presName="sibTrans" presStyleLbl="sibTrans2D1" presStyleIdx="3" presStyleCnt="7"/>
      <dgm:spPr/>
      <dgm:t>
        <a:bodyPr/>
        <a:lstStyle/>
        <a:p>
          <a:endParaRPr lang="en-US"/>
        </a:p>
      </dgm:t>
    </dgm:pt>
    <dgm:pt modelId="{6C971C62-65F2-094F-A109-F00B66E38489}" type="pres">
      <dgm:prSet presAssocID="{D98C4FA5-DB4F-2B46-94DC-AE5108285B66}" presName="connectorText" presStyleLbl="sibTrans2D1" presStyleIdx="3" presStyleCnt="7"/>
      <dgm:spPr/>
      <dgm:t>
        <a:bodyPr/>
        <a:lstStyle/>
        <a:p>
          <a:endParaRPr lang="en-US"/>
        </a:p>
      </dgm:t>
    </dgm:pt>
    <dgm:pt modelId="{7FD2F803-8672-8F42-9F86-A7A2BBA029C2}" type="pres">
      <dgm:prSet presAssocID="{915E4E60-E8F2-A646-BD60-0E457637D829}" presName="node" presStyleLbl="node1" presStyleIdx="4" presStyleCnt="8" custScaleY="183594">
        <dgm:presLayoutVars>
          <dgm:bulletEnabled val="1"/>
        </dgm:presLayoutVars>
      </dgm:prSet>
      <dgm:spPr/>
      <dgm:t>
        <a:bodyPr/>
        <a:lstStyle/>
        <a:p>
          <a:endParaRPr lang="en-US"/>
        </a:p>
      </dgm:t>
    </dgm:pt>
    <dgm:pt modelId="{FD912D39-E16F-4942-A7EC-5A9191B5CC7E}" type="pres">
      <dgm:prSet presAssocID="{C0CB7C71-2CCB-7D41-94DB-172A5CD12396}" presName="sibTrans" presStyleLbl="sibTrans2D1" presStyleIdx="4" presStyleCnt="7"/>
      <dgm:spPr/>
      <dgm:t>
        <a:bodyPr/>
        <a:lstStyle/>
        <a:p>
          <a:endParaRPr lang="en-US"/>
        </a:p>
      </dgm:t>
    </dgm:pt>
    <dgm:pt modelId="{FC0CDC3A-98D3-B24D-9AD8-3118C784CDBE}" type="pres">
      <dgm:prSet presAssocID="{C0CB7C71-2CCB-7D41-94DB-172A5CD12396}" presName="connectorText" presStyleLbl="sibTrans2D1" presStyleIdx="4" presStyleCnt="7"/>
      <dgm:spPr/>
      <dgm:t>
        <a:bodyPr/>
        <a:lstStyle/>
        <a:p>
          <a:endParaRPr lang="en-US"/>
        </a:p>
      </dgm:t>
    </dgm:pt>
    <dgm:pt modelId="{448F7235-F20D-B641-86AE-44805F8E2E12}" type="pres">
      <dgm:prSet presAssocID="{0D37920C-4647-BE46-B558-0EFC2674F62E}" presName="node" presStyleLbl="node1" presStyleIdx="5" presStyleCnt="8" custScaleY="196858">
        <dgm:presLayoutVars>
          <dgm:bulletEnabled val="1"/>
        </dgm:presLayoutVars>
      </dgm:prSet>
      <dgm:spPr/>
      <dgm:t>
        <a:bodyPr/>
        <a:lstStyle/>
        <a:p>
          <a:endParaRPr lang="en-US"/>
        </a:p>
      </dgm:t>
    </dgm:pt>
    <dgm:pt modelId="{F8B22296-B6EB-DA49-B73D-94CA1ABC1A67}" type="pres">
      <dgm:prSet presAssocID="{83B8E7FF-4FD7-404C-B810-5F35EDAFEF72}" presName="sibTrans" presStyleLbl="sibTrans2D1" presStyleIdx="5" presStyleCnt="7"/>
      <dgm:spPr/>
      <dgm:t>
        <a:bodyPr/>
        <a:lstStyle/>
        <a:p>
          <a:endParaRPr lang="en-US"/>
        </a:p>
      </dgm:t>
    </dgm:pt>
    <dgm:pt modelId="{60D49432-FCE7-8D40-8E96-FA3AAC6DB4C5}" type="pres">
      <dgm:prSet presAssocID="{83B8E7FF-4FD7-404C-B810-5F35EDAFEF72}" presName="connectorText" presStyleLbl="sibTrans2D1" presStyleIdx="5" presStyleCnt="7"/>
      <dgm:spPr/>
      <dgm:t>
        <a:bodyPr/>
        <a:lstStyle/>
        <a:p>
          <a:endParaRPr lang="en-US"/>
        </a:p>
      </dgm:t>
    </dgm:pt>
    <dgm:pt modelId="{740D0D84-44D5-C940-93F5-B0CC28024984}" type="pres">
      <dgm:prSet presAssocID="{FD077105-D945-A041-957B-851A22B1398A}" presName="node" presStyleLbl="node1" presStyleIdx="6" presStyleCnt="8" custScaleY="223386">
        <dgm:presLayoutVars>
          <dgm:bulletEnabled val="1"/>
        </dgm:presLayoutVars>
      </dgm:prSet>
      <dgm:spPr/>
      <dgm:t>
        <a:bodyPr/>
        <a:lstStyle/>
        <a:p>
          <a:endParaRPr lang="en-US"/>
        </a:p>
      </dgm:t>
    </dgm:pt>
    <dgm:pt modelId="{1DF91F11-68ED-A44D-80C4-4119945736E3}" type="pres">
      <dgm:prSet presAssocID="{F079AD1A-1F87-4043-B4CF-04B054B415F6}" presName="sibTrans" presStyleLbl="sibTrans2D1" presStyleIdx="6" presStyleCnt="7"/>
      <dgm:spPr/>
      <dgm:t>
        <a:bodyPr/>
        <a:lstStyle/>
        <a:p>
          <a:endParaRPr lang="en-US"/>
        </a:p>
      </dgm:t>
    </dgm:pt>
    <dgm:pt modelId="{5CC75E64-7921-5543-BFDB-18E4B0DE7FA4}" type="pres">
      <dgm:prSet presAssocID="{F079AD1A-1F87-4043-B4CF-04B054B415F6}" presName="connectorText" presStyleLbl="sibTrans2D1" presStyleIdx="6" presStyleCnt="7"/>
      <dgm:spPr/>
      <dgm:t>
        <a:bodyPr/>
        <a:lstStyle/>
        <a:p>
          <a:endParaRPr lang="en-US"/>
        </a:p>
      </dgm:t>
    </dgm:pt>
    <dgm:pt modelId="{E4C0F02A-0952-774F-BB34-530008E81094}" type="pres">
      <dgm:prSet presAssocID="{E37BA377-55EF-1144-87B2-562B8384CF0E}" presName="node" presStyleLbl="node1" presStyleIdx="7" presStyleCnt="8" custScaleY="180278">
        <dgm:presLayoutVars>
          <dgm:bulletEnabled val="1"/>
        </dgm:presLayoutVars>
      </dgm:prSet>
      <dgm:spPr/>
      <dgm:t>
        <a:bodyPr/>
        <a:lstStyle/>
        <a:p>
          <a:endParaRPr lang="en-US"/>
        </a:p>
      </dgm:t>
    </dgm:pt>
  </dgm:ptLst>
  <dgm:cxnLst>
    <dgm:cxn modelId="{418F571E-0EAF-1D40-B465-6FFF2AE0C41B}" type="presOf" srcId="{35AFF90C-0AC3-EB4B-A516-AF80DC703D99}" destId="{F6B15C04-A1C9-E540-BFF2-A790830010D4}" srcOrd="0" destOrd="0" presId="urn:microsoft.com/office/officeart/2005/8/layout/process5"/>
    <dgm:cxn modelId="{5A801C17-A585-6040-86AC-27077303467A}" srcId="{E5140B21-0CB1-0646-A225-53CEB219C2E7}" destId="{0A349777-D1F3-A14E-9621-C3D14B996A44}" srcOrd="2" destOrd="0" parTransId="{267AF483-B13D-3C4C-BF2C-DCE5EAC495A1}" sibTransId="{9B99E44C-DD26-C44A-A12F-D0D1C9DB0EC4}"/>
    <dgm:cxn modelId="{E16D1E1B-4BE8-B748-9FBD-CC8C208B358B}" srcId="{E5140B21-0CB1-0646-A225-53CEB219C2E7}" destId="{915E4E60-E8F2-A646-BD60-0E457637D829}" srcOrd="4" destOrd="0" parTransId="{5B7C8F31-69C9-B146-A0DD-10A72B021D21}" sibTransId="{C0CB7C71-2CCB-7D41-94DB-172A5CD12396}"/>
    <dgm:cxn modelId="{CE7B8838-94DF-7B4C-8CBE-FA4B5AF5576A}" srcId="{E5140B21-0CB1-0646-A225-53CEB219C2E7}" destId="{FD077105-D945-A041-957B-851A22B1398A}" srcOrd="6" destOrd="0" parTransId="{4230AE51-23B2-4D42-81DE-058DB51CD406}" sibTransId="{F079AD1A-1F87-4043-B4CF-04B054B415F6}"/>
    <dgm:cxn modelId="{073BA967-41FF-6A41-BAE4-0FA216718FF4}" type="presOf" srcId="{C0CB7C71-2CCB-7D41-94DB-172A5CD12396}" destId="{FC0CDC3A-98D3-B24D-9AD8-3118C784CDBE}" srcOrd="1" destOrd="0" presId="urn:microsoft.com/office/officeart/2005/8/layout/process5"/>
    <dgm:cxn modelId="{3B737448-C3DE-A047-BD80-436FC724423B}" srcId="{E5140B21-0CB1-0646-A225-53CEB219C2E7}" destId="{7B46C38A-F76E-4847-96CB-3EF86A15EAFF}" srcOrd="0" destOrd="0" parTransId="{FA4C43D6-705E-1B48-959A-026B53EFB29C}" sibTransId="{94754E24-52FC-514D-8196-FD286EFA26F1}"/>
    <dgm:cxn modelId="{A0889440-73F0-9F4D-AD6F-4C54D2CF1B4C}" type="presOf" srcId="{0D37920C-4647-BE46-B558-0EFC2674F62E}" destId="{448F7235-F20D-B641-86AE-44805F8E2E12}" srcOrd="0" destOrd="0" presId="urn:microsoft.com/office/officeart/2005/8/layout/process5"/>
    <dgm:cxn modelId="{4FBB619F-451D-B346-8016-C20F7605D9E9}" srcId="{E5140B21-0CB1-0646-A225-53CEB219C2E7}" destId="{0D37920C-4647-BE46-B558-0EFC2674F62E}" srcOrd="5" destOrd="0" parTransId="{044DA1F4-78C4-9845-B44E-04964ED46A0C}" sibTransId="{83B8E7FF-4FD7-404C-B810-5F35EDAFEF72}"/>
    <dgm:cxn modelId="{85CE81EC-D5D6-F743-9F2B-6A6410793E62}" srcId="{E5140B21-0CB1-0646-A225-53CEB219C2E7}" destId="{1B6B3B9F-2028-D54D-BC1D-9449F9009818}" srcOrd="1" destOrd="0" parTransId="{C99E0D9C-F439-0C46-A654-4706997B51EA}" sibTransId="{26E29C61-B523-2B4B-AC50-88552DA73BB1}"/>
    <dgm:cxn modelId="{7DB5E902-9A7D-A847-92FE-9B5AC6466198}" type="presOf" srcId="{26E29C61-B523-2B4B-AC50-88552DA73BB1}" destId="{4B6C509B-BB95-4644-B4E2-75F1379F50C4}" srcOrd="0" destOrd="0" presId="urn:microsoft.com/office/officeart/2005/8/layout/process5"/>
    <dgm:cxn modelId="{9E83564C-4630-B544-9961-10E7E51025B3}" type="presOf" srcId="{94754E24-52FC-514D-8196-FD286EFA26F1}" destId="{5A01C509-9518-8E40-A55A-C15797695AD4}" srcOrd="0" destOrd="0" presId="urn:microsoft.com/office/officeart/2005/8/layout/process5"/>
    <dgm:cxn modelId="{3BA4CCC4-91D0-A546-B3BB-9BA6F95AE336}" type="presOf" srcId="{D98C4FA5-DB4F-2B46-94DC-AE5108285B66}" destId="{6C971C62-65F2-094F-A109-F00B66E38489}" srcOrd="1" destOrd="0" presId="urn:microsoft.com/office/officeart/2005/8/layout/process5"/>
    <dgm:cxn modelId="{E67B5BF6-0002-604C-B222-387C1879AADC}" type="presOf" srcId="{83B8E7FF-4FD7-404C-B810-5F35EDAFEF72}" destId="{F8B22296-B6EB-DA49-B73D-94CA1ABC1A67}" srcOrd="0" destOrd="0" presId="urn:microsoft.com/office/officeart/2005/8/layout/process5"/>
    <dgm:cxn modelId="{2E2D1786-BF3A-E644-882A-D8F1D1060CFC}" type="presOf" srcId="{C0CB7C71-2CCB-7D41-94DB-172A5CD12396}" destId="{FD912D39-E16F-4942-A7EC-5A9191B5CC7E}" srcOrd="0" destOrd="0" presId="urn:microsoft.com/office/officeart/2005/8/layout/process5"/>
    <dgm:cxn modelId="{CA3F5DB0-C8D1-F445-8526-FDCFBC166090}" type="presOf" srcId="{915E4E60-E8F2-A646-BD60-0E457637D829}" destId="{7FD2F803-8672-8F42-9F86-A7A2BBA029C2}" srcOrd="0" destOrd="0" presId="urn:microsoft.com/office/officeart/2005/8/layout/process5"/>
    <dgm:cxn modelId="{7939C1E5-D278-A047-B15A-EC68440A562C}" type="presOf" srcId="{F079AD1A-1F87-4043-B4CF-04B054B415F6}" destId="{1DF91F11-68ED-A44D-80C4-4119945736E3}" srcOrd="0" destOrd="0" presId="urn:microsoft.com/office/officeart/2005/8/layout/process5"/>
    <dgm:cxn modelId="{24433DFD-845D-524F-921E-E99599D9B9D2}" srcId="{E5140B21-0CB1-0646-A225-53CEB219C2E7}" destId="{E37BA377-55EF-1144-87B2-562B8384CF0E}" srcOrd="7" destOrd="0" parTransId="{DDA66B62-D325-744C-9C00-3D5282B06AC4}" sibTransId="{C12ADAF2-324E-704D-A8FA-B81D75701625}"/>
    <dgm:cxn modelId="{77261720-BB9F-B845-977B-4CF988A907E9}" type="presOf" srcId="{7B46C38A-F76E-4847-96CB-3EF86A15EAFF}" destId="{DE157FFC-4F08-634A-999D-5C8B40C52EF5}" srcOrd="0" destOrd="0" presId="urn:microsoft.com/office/officeart/2005/8/layout/process5"/>
    <dgm:cxn modelId="{ACDF8226-88F1-1444-8758-6B6731CEC841}" type="presOf" srcId="{9B99E44C-DD26-C44A-A12F-D0D1C9DB0EC4}" destId="{966C4D05-CF3B-5243-A239-15AE9AEFC978}" srcOrd="1" destOrd="0" presId="urn:microsoft.com/office/officeart/2005/8/layout/process5"/>
    <dgm:cxn modelId="{F1CEE72C-9BAE-A14C-B1FC-9CEE5F228BA3}" type="presOf" srcId="{F079AD1A-1F87-4043-B4CF-04B054B415F6}" destId="{5CC75E64-7921-5543-BFDB-18E4B0DE7FA4}" srcOrd="1" destOrd="0" presId="urn:microsoft.com/office/officeart/2005/8/layout/process5"/>
    <dgm:cxn modelId="{B82D5C0D-A547-4F48-BC9B-E23F63ED6D48}" type="presOf" srcId="{D98C4FA5-DB4F-2B46-94DC-AE5108285B66}" destId="{28A4D984-5C55-D445-92C7-CBDDE55F3D6B}" srcOrd="0" destOrd="0" presId="urn:microsoft.com/office/officeart/2005/8/layout/process5"/>
    <dgm:cxn modelId="{DA12F075-F520-D142-B475-AE16D8856999}" type="presOf" srcId="{0A349777-D1F3-A14E-9621-C3D14B996A44}" destId="{51AE77CE-87D9-1543-BCB0-FD2DA9727451}" srcOrd="0" destOrd="0" presId="urn:microsoft.com/office/officeart/2005/8/layout/process5"/>
    <dgm:cxn modelId="{F9F5E9EC-13A8-4849-BA84-F7F2EDCBD7C7}" srcId="{E5140B21-0CB1-0646-A225-53CEB219C2E7}" destId="{35AFF90C-0AC3-EB4B-A516-AF80DC703D99}" srcOrd="3" destOrd="0" parTransId="{BE98628E-D4E5-BC4D-A112-80E1B53AF34D}" sibTransId="{D98C4FA5-DB4F-2B46-94DC-AE5108285B66}"/>
    <dgm:cxn modelId="{5923ADEC-77CA-0C4E-9FA9-5B5412AA5191}" type="presOf" srcId="{26E29C61-B523-2B4B-AC50-88552DA73BB1}" destId="{8B71E2EB-B990-D34C-A067-5531B4FC9D1F}" srcOrd="1" destOrd="0" presId="urn:microsoft.com/office/officeart/2005/8/layout/process5"/>
    <dgm:cxn modelId="{58AD6CF0-03B1-9C44-B495-B7A61509ED2A}" type="presOf" srcId="{E5140B21-0CB1-0646-A225-53CEB219C2E7}" destId="{5120BCE2-ACDB-AF4F-8FC0-394A85D2C31F}" srcOrd="0" destOrd="0" presId="urn:microsoft.com/office/officeart/2005/8/layout/process5"/>
    <dgm:cxn modelId="{A8974925-674D-6141-854B-CE4626C618C6}" type="presOf" srcId="{9B99E44C-DD26-C44A-A12F-D0D1C9DB0EC4}" destId="{93D8A81D-0162-3C41-BB6E-0AE2174F68ED}" srcOrd="0" destOrd="0" presId="urn:microsoft.com/office/officeart/2005/8/layout/process5"/>
    <dgm:cxn modelId="{BD185245-2472-E045-8F9E-0493B4E45288}" type="presOf" srcId="{94754E24-52FC-514D-8196-FD286EFA26F1}" destId="{49B43B00-0F4E-4E45-8CA6-7C0713EB5AD0}" srcOrd="1" destOrd="0" presId="urn:microsoft.com/office/officeart/2005/8/layout/process5"/>
    <dgm:cxn modelId="{F8C4288E-0947-3445-9085-AE44A3134172}" type="presOf" srcId="{E37BA377-55EF-1144-87B2-562B8384CF0E}" destId="{E4C0F02A-0952-774F-BB34-530008E81094}" srcOrd="0" destOrd="0" presId="urn:microsoft.com/office/officeart/2005/8/layout/process5"/>
    <dgm:cxn modelId="{6111F067-4585-9340-8728-F477C3CE0A25}" type="presOf" srcId="{FD077105-D945-A041-957B-851A22B1398A}" destId="{740D0D84-44D5-C940-93F5-B0CC28024984}" srcOrd="0" destOrd="0" presId="urn:microsoft.com/office/officeart/2005/8/layout/process5"/>
    <dgm:cxn modelId="{A9B8A3AE-27B2-114C-AA85-B3A2E10A1868}" type="presOf" srcId="{1B6B3B9F-2028-D54D-BC1D-9449F9009818}" destId="{2556B10F-22A9-1549-B9BD-C8387BBA458D}" srcOrd="0" destOrd="0" presId="urn:microsoft.com/office/officeart/2005/8/layout/process5"/>
    <dgm:cxn modelId="{FE32F338-1808-8F4D-9C25-AE4CB81F88B0}" type="presOf" srcId="{83B8E7FF-4FD7-404C-B810-5F35EDAFEF72}" destId="{60D49432-FCE7-8D40-8E96-FA3AAC6DB4C5}" srcOrd="1" destOrd="0" presId="urn:microsoft.com/office/officeart/2005/8/layout/process5"/>
    <dgm:cxn modelId="{EEF5061E-F849-2A4D-96CE-6273991362AF}" type="presParOf" srcId="{5120BCE2-ACDB-AF4F-8FC0-394A85D2C31F}" destId="{DE157FFC-4F08-634A-999D-5C8B40C52EF5}" srcOrd="0" destOrd="0" presId="urn:microsoft.com/office/officeart/2005/8/layout/process5"/>
    <dgm:cxn modelId="{58B72A3F-1365-A448-8D1F-E95D161AECA1}" type="presParOf" srcId="{5120BCE2-ACDB-AF4F-8FC0-394A85D2C31F}" destId="{5A01C509-9518-8E40-A55A-C15797695AD4}" srcOrd="1" destOrd="0" presId="urn:microsoft.com/office/officeart/2005/8/layout/process5"/>
    <dgm:cxn modelId="{858481B9-F092-854E-9399-8B25620A9F09}" type="presParOf" srcId="{5A01C509-9518-8E40-A55A-C15797695AD4}" destId="{49B43B00-0F4E-4E45-8CA6-7C0713EB5AD0}" srcOrd="0" destOrd="0" presId="urn:microsoft.com/office/officeart/2005/8/layout/process5"/>
    <dgm:cxn modelId="{3BA73D54-3557-1D46-9E2D-3AF96DB49C28}" type="presParOf" srcId="{5120BCE2-ACDB-AF4F-8FC0-394A85D2C31F}" destId="{2556B10F-22A9-1549-B9BD-C8387BBA458D}" srcOrd="2" destOrd="0" presId="urn:microsoft.com/office/officeart/2005/8/layout/process5"/>
    <dgm:cxn modelId="{FCF82DE7-8114-FE4B-A3D5-06F2E63ACE6B}" type="presParOf" srcId="{5120BCE2-ACDB-AF4F-8FC0-394A85D2C31F}" destId="{4B6C509B-BB95-4644-B4E2-75F1379F50C4}" srcOrd="3" destOrd="0" presId="urn:microsoft.com/office/officeart/2005/8/layout/process5"/>
    <dgm:cxn modelId="{BD55B264-6BEB-0543-A867-4E74305A385C}" type="presParOf" srcId="{4B6C509B-BB95-4644-B4E2-75F1379F50C4}" destId="{8B71E2EB-B990-D34C-A067-5531B4FC9D1F}" srcOrd="0" destOrd="0" presId="urn:microsoft.com/office/officeart/2005/8/layout/process5"/>
    <dgm:cxn modelId="{92766DF2-D1D4-6A4F-8880-9C2E3566E936}" type="presParOf" srcId="{5120BCE2-ACDB-AF4F-8FC0-394A85D2C31F}" destId="{51AE77CE-87D9-1543-BCB0-FD2DA9727451}" srcOrd="4" destOrd="0" presId="urn:microsoft.com/office/officeart/2005/8/layout/process5"/>
    <dgm:cxn modelId="{47F28DD4-F704-2445-8153-C3E2A212E2F0}" type="presParOf" srcId="{5120BCE2-ACDB-AF4F-8FC0-394A85D2C31F}" destId="{93D8A81D-0162-3C41-BB6E-0AE2174F68ED}" srcOrd="5" destOrd="0" presId="urn:microsoft.com/office/officeart/2005/8/layout/process5"/>
    <dgm:cxn modelId="{A0C28014-12AC-144C-B2E2-AF1A02788F8C}" type="presParOf" srcId="{93D8A81D-0162-3C41-BB6E-0AE2174F68ED}" destId="{966C4D05-CF3B-5243-A239-15AE9AEFC978}" srcOrd="0" destOrd="0" presId="urn:microsoft.com/office/officeart/2005/8/layout/process5"/>
    <dgm:cxn modelId="{D64BCC15-7975-BA4E-B65E-C260E00A7CD6}" type="presParOf" srcId="{5120BCE2-ACDB-AF4F-8FC0-394A85D2C31F}" destId="{F6B15C04-A1C9-E540-BFF2-A790830010D4}" srcOrd="6" destOrd="0" presId="urn:microsoft.com/office/officeart/2005/8/layout/process5"/>
    <dgm:cxn modelId="{C2B2C246-4645-3C44-821C-8D1D62ADD255}" type="presParOf" srcId="{5120BCE2-ACDB-AF4F-8FC0-394A85D2C31F}" destId="{28A4D984-5C55-D445-92C7-CBDDE55F3D6B}" srcOrd="7" destOrd="0" presId="urn:microsoft.com/office/officeart/2005/8/layout/process5"/>
    <dgm:cxn modelId="{762BD72C-DCF2-F343-A80D-FABE47B9329E}" type="presParOf" srcId="{28A4D984-5C55-D445-92C7-CBDDE55F3D6B}" destId="{6C971C62-65F2-094F-A109-F00B66E38489}" srcOrd="0" destOrd="0" presId="urn:microsoft.com/office/officeart/2005/8/layout/process5"/>
    <dgm:cxn modelId="{2E546784-8717-6C42-A08A-E539CF9E7D3C}" type="presParOf" srcId="{5120BCE2-ACDB-AF4F-8FC0-394A85D2C31F}" destId="{7FD2F803-8672-8F42-9F86-A7A2BBA029C2}" srcOrd="8" destOrd="0" presId="urn:microsoft.com/office/officeart/2005/8/layout/process5"/>
    <dgm:cxn modelId="{9068EBEE-57B5-2C48-AFBE-6598FF797345}" type="presParOf" srcId="{5120BCE2-ACDB-AF4F-8FC0-394A85D2C31F}" destId="{FD912D39-E16F-4942-A7EC-5A9191B5CC7E}" srcOrd="9" destOrd="0" presId="urn:microsoft.com/office/officeart/2005/8/layout/process5"/>
    <dgm:cxn modelId="{7F97AD87-B05B-1A4A-8B71-E628BFC79363}" type="presParOf" srcId="{FD912D39-E16F-4942-A7EC-5A9191B5CC7E}" destId="{FC0CDC3A-98D3-B24D-9AD8-3118C784CDBE}" srcOrd="0" destOrd="0" presId="urn:microsoft.com/office/officeart/2005/8/layout/process5"/>
    <dgm:cxn modelId="{FD07175D-6DAB-1A4C-9159-8A43FFCDD634}" type="presParOf" srcId="{5120BCE2-ACDB-AF4F-8FC0-394A85D2C31F}" destId="{448F7235-F20D-B641-86AE-44805F8E2E12}" srcOrd="10" destOrd="0" presId="urn:microsoft.com/office/officeart/2005/8/layout/process5"/>
    <dgm:cxn modelId="{8D458996-48A8-2D40-93D2-5531FAF1E637}" type="presParOf" srcId="{5120BCE2-ACDB-AF4F-8FC0-394A85D2C31F}" destId="{F8B22296-B6EB-DA49-B73D-94CA1ABC1A67}" srcOrd="11" destOrd="0" presId="urn:microsoft.com/office/officeart/2005/8/layout/process5"/>
    <dgm:cxn modelId="{40577F05-E0D1-1642-BE65-9B002BBC0E38}" type="presParOf" srcId="{F8B22296-B6EB-DA49-B73D-94CA1ABC1A67}" destId="{60D49432-FCE7-8D40-8E96-FA3AAC6DB4C5}" srcOrd="0" destOrd="0" presId="urn:microsoft.com/office/officeart/2005/8/layout/process5"/>
    <dgm:cxn modelId="{DB506708-DC90-D44D-8B4A-1F6FC40E34EB}" type="presParOf" srcId="{5120BCE2-ACDB-AF4F-8FC0-394A85D2C31F}" destId="{740D0D84-44D5-C940-93F5-B0CC28024984}" srcOrd="12" destOrd="0" presId="urn:microsoft.com/office/officeart/2005/8/layout/process5"/>
    <dgm:cxn modelId="{D125B606-D5DE-D749-9564-0798FEFF2EA2}" type="presParOf" srcId="{5120BCE2-ACDB-AF4F-8FC0-394A85D2C31F}" destId="{1DF91F11-68ED-A44D-80C4-4119945736E3}" srcOrd="13" destOrd="0" presId="urn:microsoft.com/office/officeart/2005/8/layout/process5"/>
    <dgm:cxn modelId="{85D23683-0170-1443-8AF4-EA60662D65FC}" type="presParOf" srcId="{1DF91F11-68ED-A44D-80C4-4119945736E3}" destId="{5CC75E64-7921-5543-BFDB-18E4B0DE7FA4}" srcOrd="0" destOrd="0" presId="urn:microsoft.com/office/officeart/2005/8/layout/process5"/>
    <dgm:cxn modelId="{E9A3B6AB-22C7-4742-8CEF-9D479C23ABB8}" type="presParOf" srcId="{5120BCE2-ACDB-AF4F-8FC0-394A85D2C31F}" destId="{E4C0F02A-0952-774F-BB34-530008E81094}" srcOrd="14" destOrd="0" presId="urn:microsoft.com/office/officeart/2005/8/layout/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82F8DD7-2F0C-3F46-A64A-EE0C3DCACFC2}" type="doc">
      <dgm:prSet loTypeId="urn:microsoft.com/office/officeart/2005/8/layout/process5" loCatId="process" qsTypeId="urn:microsoft.com/office/officeart/2005/8/quickstyle/simple4" qsCatId="simple" csTypeId="urn:microsoft.com/office/officeart/2005/8/colors/accent1_2" csCatId="accent1" phldr="1"/>
      <dgm:spPr/>
      <dgm:t>
        <a:bodyPr/>
        <a:lstStyle/>
        <a:p>
          <a:endParaRPr lang="en-US"/>
        </a:p>
      </dgm:t>
    </dgm:pt>
    <dgm:pt modelId="{F21A0486-87F2-F24F-B940-D0F110C8145C}">
      <dgm:prSet/>
      <dgm:spPr/>
      <dgm:t>
        <a:bodyPr/>
        <a:lstStyle/>
        <a:p>
          <a:pPr rtl="0"/>
          <a:r>
            <a:rPr lang="en-US" dirty="0" smtClean="0"/>
            <a:t>Genomic DNA sheared directly into several distinct size classes</a:t>
          </a:r>
          <a:endParaRPr lang="en-US" dirty="0"/>
        </a:p>
      </dgm:t>
    </dgm:pt>
    <dgm:pt modelId="{2F421073-CFDF-A247-A04A-4F5791C68DBB}" type="parTrans" cxnId="{F3A655D4-2790-3E4F-ABDA-EEFF3AFDA011}">
      <dgm:prSet/>
      <dgm:spPr/>
      <dgm:t>
        <a:bodyPr/>
        <a:lstStyle/>
        <a:p>
          <a:endParaRPr lang="en-US"/>
        </a:p>
      </dgm:t>
    </dgm:pt>
    <dgm:pt modelId="{1155915A-E04D-3746-8B51-FB4BCE1C44C8}" type="sibTrans" cxnId="{F3A655D4-2790-3E4F-ABDA-EEFF3AFDA011}">
      <dgm:prSet/>
      <dgm:spPr/>
      <dgm:t>
        <a:bodyPr/>
        <a:lstStyle/>
        <a:p>
          <a:endParaRPr lang="en-US"/>
        </a:p>
      </dgm:t>
    </dgm:pt>
    <dgm:pt modelId="{2F4CB492-1481-EC42-B6FF-5E43DE92DC62}">
      <dgm:prSet/>
      <dgm:spPr/>
      <dgm:t>
        <a:bodyPr/>
        <a:lstStyle/>
        <a:p>
          <a:pPr rtl="0"/>
          <a:r>
            <a:rPr lang="en-US" dirty="0" smtClean="0"/>
            <a:t>Placed into plasmid and </a:t>
          </a:r>
          <a:r>
            <a:rPr lang="en-US" dirty="0" err="1" smtClean="0"/>
            <a:t>subclones</a:t>
          </a:r>
          <a:r>
            <a:rPr lang="en-US" dirty="0" smtClean="0"/>
            <a:t>. </a:t>
          </a:r>
          <a:endParaRPr lang="en-US" dirty="0"/>
        </a:p>
      </dgm:t>
    </dgm:pt>
    <dgm:pt modelId="{889773AF-1BA9-CF48-AF22-2567FC298826}" type="parTrans" cxnId="{77F8EBC4-4FFE-5345-8F98-CF7DCA448DFD}">
      <dgm:prSet/>
      <dgm:spPr/>
      <dgm:t>
        <a:bodyPr/>
        <a:lstStyle/>
        <a:p>
          <a:endParaRPr lang="en-US"/>
        </a:p>
      </dgm:t>
    </dgm:pt>
    <dgm:pt modelId="{A4458D97-F12F-CE40-9B5D-419ADED1DECD}" type="sibTrans" cxnId="{77F8EBC4-4FFE-5345-8F98-CF7DCA448DFD}">
      <dgm:prSet/>
      <dgm:spPr/>
      <dgm:t>
        <a:bodyPr/>
        <a:lstStyle/>
        <a:p>
          <a:endParaRPr lang="en-US"/>
        </a:p>
      </dgm:t>
    </dgm:pt>
    <dgm:pt modelId="{64DF78F2-90C5-B14D-A84C-DBAF0192AC4C}">
      <dgm:prSet/>
      <dgm:spPr/>
      <dgm:t>
        <a:bodyPr/>
        <a:lstStyle/>
        <a:p>
          <a:pPr rtl="0"/>
          <a:r>
            <a:rPr lang="en-US" dirty="0" smtClean="0"/>
            <a:t>Oversampling the ends of these </a:t>
          </a:r>
          <a:r>
            <a:rPr lang="en-US" dirty="0" err="1" smtClean="0"/>
            <a:t>subclones</a:t>
          </a:r>
          <a:r>
            <a:rPr lang="en-US" dirty="0" smtClean="0"/>
            <a:t> generates paired-end sequencing reads </a:t>
          </a:r>
          <a:endParaRPr lang="en-US" dirty="0"/>
        </a:p>
      </dgm:t>
    </dgm:pt>
    <dgm:pt modelId="{6CBA1937-A271-E643-A3D8-E265A14E3E4D}" type="parTrans" cxnId="{92DC0230-E56F-5746-9C1A-7F23B4B428A7}">
      <dgm:prSet/>
      <dgm:spPr/>
      <dgm:t>
        <a:bodyPr/>
        <a:lstStyle/>
        <a:p>
          <a:endParaRPr lang="en-US"/>
        </a:p>
      </dgm:t>
    </dgm:pt>
    <dgm:pt modelId="{4C779A29-7C99-9A45-A2BF-C894E2E0320E}" type="sibTrans" cxnId="{92DC0230-E56F-5746-9C1A-7F23B4B428A7}">
      <dgm:prSet/>
      <dgm:spPr/>
      <dgm:t>
        <a:bodyPr/>
        <a:lstStyle/>
        <a:p>
          <a:endParaRPr lang="en-US"/>
        </a:p>
      </dgm:t>
    </dgm:pt>
    <dgm:pt modelId="{A4F91FF6-6392-6D49-9824-811319971FB4}">
      <dgm:prSet/>
      <dgm:spPr/>
      <dgm:t>
        <a:bodyPr/>
        <a:lstStyle/>
        <a:p>
          <a:pPr rtl="0"/>
          <a:r>
            <a:rPr lang="en-US" dirty="0" smtClean="0"/>
            <a:t>Provides the necessary linking information</a:t>
          </a:r>
          <a:endParaRPr lang="en-US" dirty="0"/>
        </a:p>
      </dgm:t>
    </dgm:pt>
    <dgm:pt modelId="{BF10D333-4F01-2041-9A4E-58F53A195516}" type="parTrans" cxnId="{C88345FA-D829-F847-98B6-5F70EAF4E215}">
      <dgm:prSet/>
      <dgm:spPr/>
      <dgm:t>
        <a:bodyPr/>
        <a:lstStyle/>
        <a:p>
          <a:endParaRPr lang="en-US"/>
        </a:p>
      </dgm:t>
    </dgm:pt>
    <dgm:pt modelId="{A729B50F-3FFB-9049-B70A-F04EBA441129}" type="sibTrans" cxnId="{C88345FA-D829-F847-98B6-5F70EAF4E215}">
      <dgm:prSet/>
      <dgm:spPr/>
      <dgm:t>
        <a:bodyPr/>
        <a:lstStyle/>
        <a:p>
          <a:endParaRPr lang="en-US"/>
        </a:p>
      </dgm:t>
    </dgm:pt>
    <dgm:pt modelId="{BCCB33DA-1103-3748-894C-35C2D516E543}" type="pres">
      <dgm:prSet presAssocID="{882F8DD7-2F0C-3F46-A64A-EE0C3DCACFC2}" presName="diagram" presStyleCnt="0">
        <dgm:presLayoutVars>
          <dgm:dir/>
          <dgm:resizeHandles val="exact"/>
        </dgm:presLayoutVars>
      </dgm:prSet>
      <dgm:spPr/>
      <dgm:t>
        <a:bodyPr/>
        <a:lstStyle/>
        <a:p>
          <a:endParaRPr lang="en-US"/>
        </a:p>
      </dgm:t>
    </dgm:pt>
    <dgm:pt modelId="{531FFC89-DAC5-5E48-9CAA-77FEE4512E40}" type="pres">
      <dgm:prSet presAssocID="{F21A0486-87F2-F24F-B940-D0F110C8145C}" presName="node" presStyleLbl="node1" presStyleIdx="0" presStyleCnt="4">
        <dgm:presLayoutVars>
          <dgm:bulletEnabled val="1"/>
        </dgm:presLayoutVars>
      </dgm:prSet>
      <dgm:spPr/>
      <dgm:t>
        <a:bodyPr/>
        <a:lstStyle/>
        <a:p>
          <a:endParaRPr lang="en-US"/>
        </a:p>
      </dgm:t>
    </dgm:pt>
    <dgm:pt modelId="{1FFA7977-4B92-B84E-AADF-CD22030F50F7}" type="pres">
      <dgm:prSet presAssocID="{1155915A-E04D-3746-8B51-FB4BCE1C44C8}" presName="sibTrans" presStyleLbl="sibTrans2D1" presStyleIdx="0" presStyleCnt="3"/>
      <dgm:spPr/>
      <dgm:t>
        <a:bodyPr/>
        <a:lstStyle/>
        <a:p>
          <a:endParaRPr lang="en-US"/>
        </a:p>
      </dgm:t>
    </dgm:pt>
    <dgm:pt modelId="{554D626A-6994-9A4E-88D1-587819060259}" type="pres">
      <dgm:prSet presAssocID="{1155915A-E04D-3746-8B51-FB4BCE1C44C8}" presName="connectorText" presStyleLbl="sibTrans2D1" presStyleIdx="0" presStyleCnt="3"/>
      <dgm:spPr/>
      <dgm:t>
        <a:bodyPr/>
        <a:lstStyle/>
        <a:p>
          <a:endParaRPr lang="en-US"/>
        </a:p>
      </dgm:t>
    </dgm:pt>
    <dgm:pt modelId="{DAE4C233-6885-9C4B-9723-F50A4AADFC61}" type="pres">
      <dgm:prSet presAssocID="{2F4CB492-1481-EC42-B6FF-5E43DE92DC62}" presName="node" presStyleLbl="node1" presStyleIdx="1" presStyleCnt="4">
        <dgm:presLayoutVars>
          <dgm:bulletEnabled val="1"/>
        </dgm:presLayoutVars>
      </dgm:prSet>
      <dgm:spPr/>
      <dgm:t>
        <a:bodyPr/>
        <a:lstStyle/>
        <a:p>
          <a:endParaRPr lang="en-US"/>
        </a:p>
      </dgm:t>
    </dgm:pt>
    <dgm:pt modelId="{A9CC0551-E541-8D4C-819E-A0EFB523E4AC}" type="pres">
      <dgm:prSet presAssocID="{A4458D97-F12F-CE40-9B5D-419ADED1DECD}" presName="sibTrans" presStyleLbl="sibTrans2D1" presStyleIdx="1" presStyleCnt="3"/>
      <dgm:spPr/>
      <dgm:t>
        <a:bodyPr/>
        <a:lstStyle/>
        <a:p>
          <a:endParaRPr lang="en-US"/>
        </a:p>
      </dgm:t>
    </dgm:pt>
    <dgm:pt modelId="{0C4BA69D-BFD9-E84C-9059-1F61C5210A24}" type="pres">
      <dgm:prSet presAssocID="{A4458D97-F12F-CE40-9B5D-419ADED1DECD}" presName="connectorText" presStyleLbl="sibTrans2D1" presStyleIdx="1" presStyleCnt="3"/>
      <dgm:spPr/>
      <dgm:t>
        <a:bodyPr/>
        <a:lstStyle/>
        <a:p>
          <a:endParaRPr lang="en-US"/>
        </a:p>
      </dgm:t>
    </dgm:pt>
    <dgm:pt modelId="{762320F9-A8E2-D04E-9DAD-8D4F43C1ECBB}" type="pres">
      <dgm:prSet presAssocID="{64DF78F2-90C5-B14D-A84C-DBAF0192AC4C}" presName="node" presStyleLbl="node1" presStyleIdx="2" presStyleCnt="4">
        <dgm:presLayoutVars>
          <dgm:bulletEnabled val="1"/>
        </dgm:presLayoutVars>
      </dgm:prSet>
      <dgm:spPr/>
      <dgm:t>
        <a:bodyPr/>
        <a:lstStyle/>
        <a:p>
          <a:endParaRPr lang="en-US"/>
        </a:p>
      </dgm:t>
    </dgm:pt>
    <dgm:pt modelId="{D6BFE433-4D5E-7E42-8EA0-662389416BB7}" type="pres">
      <dgm:prSet presAssocID="{4C779A29-7C99-9A45-A2BF-C894E2E0320E}" presName="sibTrans" presStyleLbl="sibTrans2D1" presStyleIdx="2" presStyleCnt="3"/>
      <dgm:spPr/>
      <dgm:t>
        <a:bodyPr/>
        <a:lstStyle/>
        <a:p>
          <a:endParaRPr lang="en-US"/>
        </a:p>
      </dgm:t>
    </dgm:pt>
    <dgm:pt modelId="{B3F4467E-2433-1A49-9E21-0593D7B2BCC6}" type="pres">
      <dgm:prSet presAssocID="{4C779A29-7C99-9A45-A2BF-C894E2E0320E}" presName="connectorText" presStyleLbl="sibTrans2D1" presStyleIdx="2" presStyleCnt="3"/>
      <dgm:spPr/>
      <dgm:t>
        <a:bodyPr/>
        <a:lstStyle/>
        <a:p>
          <a:endParaRPr lang="en-US"/>
        </a:p>
      </dgm:t>
    </dgm:pt>
    <dgm:pt modelId="{EAEB1452-A736-6B48-B741-A0A923465B53}" type="pres">
      <dgm:prSet presAssocID="{A4F91FF6-6392-6D49-9824-811319971FB4}" presName="node" presStyleLbl="node1" presStyleIdx="3" presStyleCnt="4">
        <dgm:presLayoutVars>
          <dgm:bulletEnabled val="1"/>
        </dgm:presLayoutVars>
      </dgm:prSet>
      <dgm:spPr/>
      <dgm:t>
        <a:bodyPr/>
        <a:lstStyle/>
        <a:p>
          <a:endParaRPr lang="en-US"/>
        </a:p>
      </dgm:t>
    </dgm:pt>
  </dgm:ptLst>
  <dgm:cxnLst>
    <dgm:cxn modelId="{C0DC5DF1-8C72-154F-92EB-F8B32C37AA53}" type="presOf" srcId="{4C779A29-7C99-9A45-A2BF-C894E2E0320E}" destId="{D6BFE433-4D5E-7E42-8EA0-662389416BB7}" srcOrd="0" destOrd="0" presId="urn:microsoft.com/office/officeart/2005/8/layout/process5"/>
    <dgm:cxn modelId="{469867A3-D592-5744-A536-5B638750A8FD}" type="presOf" srcId="{A4458D97-F12F-CE40-9B5D-419ADED1DECD}" destId="{A9CC0551-E541-8D4C-819E-A0EFB523E4AC}" srcOrd="0" destOrd="0" presId="urn:microsoft.com/office/officeart/2005/8/layout/process5"/>
    <dgm:cxn modelId="{6A71887D-BCC9-B843-A1E0-FFEBA3847301}" type="presOf" srcId="{F21A0486-87F2-F24F-B940-D0F110C8145C}" destId="{531FFC89-DAC5-5E48-9CAA-77FEE4512E40}" srcOrd="0" destOrd="0" presId="urn:microsoft.com/office/officeart/2005/8/layout/process5"/>
    <dgm:cxn modelId="{92DC0230-E56F-5746-9C1A-7F23B4B428A7}" srcId="{882F8DD7-2F0C-3F46-A64A-EE0C3DCACFC2}" destId="{64DF78F2-90C5-B14D-A84C-DBAF0192AC4C}" srcOrd="2" destOrd="0" parTransId="{6CBA1937-A271-E643-A3D8-E265A14E3E4D}" sibTransId="{4C779A29-7C99-9A45-A2BF-C894E2E0320E}"/>
    <dgm:cxn modelId="{C43561C6-42AC-3C47-BA2A-FE6F74AC6092}" type="presOf" srcId="{882F8DD7-2F0C-3F46-A64A-EE0C3DCACFC2}" destId="{BCCB33DA-1103-3748-894C-35C2D516E543}" srcOrd="0" destOrd="0" presId="urn:microsoft.com/office/officeart/2005/8/layout/process5"/>
    <dgm:cxn modelId="{77F8EBC4-4FFE-5345-8F98-CF7DCA448DFD}" srcId="{882F8DD7-2F0C-3F46-A64A-EE0C3DCACFC2}" destId="{2F4CB492-1481-EC42-B6FF-5E43DE92DC62}" srcOrd="1" destOrd="0" parTransId="{889773AF-1BA9-CF48-AF22-2567FC298826}" sibTransId="{A4458D97-F12F-CE40-9B5D-419ADED1DECD}"/>
    <dgm:cxn modelId="{C88345FA-D829-F847-98B6-5F70EAF4E215}" srcId="{882F8DD7-2F0C-3F46-A64A-EE0C3DCACFC2}" destId="{A4F91FF6-6392-6D49-9824-811319971FB4}" srcOrd="3" destOrd="0" parTransId="{BF10D333-4F01-2041-9A4E-58F53A195516}" sibTransId="{A729B50F-3FFB-9049-B70A-F04EBA441129}"/>
    <dgm:cxn modelId="{DC4DC94C-92A4-E240-86B8-560D65C22F66}" type="presOf" srcId="{64DF78F2-90C5-B14D-A84C-DBAF0192AC4C}" destId="{762320F9-A8E2-D04E-9DAD-8D4F43C1ECBB}" srcOrd="0" destOrd="0" presId="urn:microsoft.com/office/officeart/2005/8/layout/process5"/>
    <dgm:cxn modelId="{1D4300C5-449A-E547-BE5B-6F4DCB617A41}" type="presOf" srcId="{1155915A-E04D-3746-8B51-FB4BCE1C44C8}" destId="{554D626A-6994-9A4E-88D1-587819060259}" srcOrd="1" destOrd="0" presId="urn:microsoft.com/office/officeart/2005/8/layout/process5"/>
    <dgm:cxn modelId="{F3A655D4-2790-3E4F-ABDA-EEFF3AFDA011}" srcId="{882F8DD7-2F0C-3F46-A64A-EE0C3DCACFC2}" destId="{F21A0486-87F2-F24F-B940-D0F110C8145C}" srcOrd="0" destOrd="0" parTransId="{2F421073-CFDF-A247-A04A-4F5791C68DBB}" sibTransId="{1155915A-E04D-3746-8B51-FB4BCE1C44C8}"/>
    <dgm:cxn modelId="{34A64F82-6620-2444-A802-D84240B3CD49}" type="presOf" srcId="{1155915A-E04D-3746-8B51-FB4BCE1C44C8}" destId="{1FFA7977-4B92-B84E-AADF-CD22030F50F7}" srcOrd="0" destOrd="0" presId="urn:microsoft.com/office/officeart/2005/8/layout/process5"/>
    <dgm:cxn modelId="{41E82CC1-CE69-6647-B92D-042DF07945DE}" type="presOf" srcId="{A4F91FF6-6392-6D49-9824-811319971FB4}" destId="{EAEB1452-A736-6B48-B741-A0A923465B53}" srcOrd="0" destOrd="0" presId="urn:microsoft.com/office/officeart/2005/8/layout/process5"/>
    <dgm:cxn modelId="{D2CA2D81-35BA-2B4B-8EA6-4F93D6A6558E}" type="presOf" srcId="{4C779A29-7C99-9A45-A2BF-C894E2E0320E}" destId="{B3F4467E-2433-1A49-9E21-0593D7B2BCC6}" srcOrd="1" destOrd="0" presId="urn:microsoft.com/office/officeart/2005/8/layout/process5"/>
    <dgm:cxn modelId="{1EC3BD8C-2B1C-5545-AB52-878F99815684}" type="presOf" srcId="{A4458D97-F12F-CE40-9B5D-419ADED1DECD}" destId="{0C4BA69D-BFD9-E84C-9059-1F61C5210A24}" srcOrd="1" destOrd="0" presId="urn:microsoft.com/office/officeart/2005/8/layout/process5"/>
    <dgm:cxn modelId="{71DCB839-FC72-7844-ACE2-512B377DC4C4}" type="presOf" srcId="{2F4CB492-1481-EC42-B6FF-5E43DE92DC62}" destId="{DAE4C233-6885-9C4B-9723-F50A4AADFC61}" srcOrd="0" destOrd="0" presId="urn:microsoft.com/office/officeart/2005/8/layout/process5"/>
    <dgm:cxn modelId="{A56C6360-FD98-4842-BBB8-5A0E12CFF726}" type="presParOf" srcId="{BCCB33DA-1103-3748-894C-35C2D516E543}" destId="{531FFC89-DAC5-5E48-9CAA-77FEE4512E40}" srcOrd="0" destOrd="0" presId="urn:microsoft.com/office/officeart/2005/8/layout/process5"/>
    <dgm:cxn modelId="{A3D57F64-4133-4A4B-8A7C-D89F5CBA8120}" type="presParOf" srcId="{BCCB33DA-1103-3748-894C-35C2D516E543}" destId="{1FFA7977-4B92-B84E-AADF-CD22030F50F7}" srcOrd="1" destOrd="0" presId="urn:microsoft.com/office/officeart/2005/8/layout/process5"/>
    <dgm:cxn modelId="{D4030E5A-5DCB-F24B-9759-4A41EB3F22A8}" type="presParOf" srcId="{1FFA7977-4B92-B84E-AADF-CD22030F50F7}" destId="{554D626A-6994-9A4E-88D1-587819060259}" srcOrd="0" destOrd="0" presId="urn:microsoft.com/office/officeart/2005/8/layout/process5"/>
    <dgm:cxn modelId="{E9A5B447-2153-D046-BD55-A29C8D87507A}" type="presParOf" srcId="{BCCB33DA-1103-3748-894C-35C2D516E543}" destId="{DAE4C233-6885-9C4B-9723-F50A4AADFC61}" srcOrd="2" destOrd="0" presId="urn:microsoft.com/office/officeart/2005/8/layout/process5"/>
    <dgm:cxn modelId="{8B777AE8-C251-9E49-BF84-3E9F9303F7BF}" type="presParOf" srcId="{BCCB33DA-1103-3748-894C-35C2D516E543}" destId="{A9CC0551-E541-8D4C-819E-A0EFB523E4AC}" srcOrd="3" destOrd="0" presId="urn:microsoft.com/office/officeart/2005/8/layout/process5"/>
    <dgm:cxn modelId="{6582B7EB-D2BD-BA45-A191-F9EDD7732387}" type="presParOf" srcId="{A9CC0551-E541-8D4C-819E-A0EFB523E4AC}" destId="{0C4BA69D-BFD9-E84C-9059-1F61C5210A24}" srcOrd="0" destOrd="0" presId="urn:microsoft.com/office/officeart/2005/8/layout/process5"/>
    <dgm:cxn modelId="{14760FD7-BC89-2C46-B1C5-2843B8B54D93}" type="presParOf" srcId="{BCCB33DA-1103-3748-894C-35C2D516E543}" destId="{762320F9-A8E2-D04E-9DAD-8D4F43C1ECBB}" srcOrd="4" destOrd="0" presId="urn:microsoft.com/office/officeart/2005/8/layout/process5"/>
    <dgm:cxn modelId="{A4F80DC1-DBEB-C247-9C1A-74C181283AF5}" type="presParOf" srcId="{BCCB33DA-1103-3748-894C-35C2D516E543}" destId="{D6BFE433-4D5E-7E42-8EA0-662389416BB7}" srcOrd="5" destOrd="0" presId="urn:microsoft.com/office/officeart/2005/8/layout/process5"/>
    <dgm:cxn modelId="{3A7A40DA-4DBE-DF43-85EA-0B4C15BA62AC}" type="presParOf" srcId="{D6BFE433-4D5E-7E42-8EA0-662389416BB7}" destId="{B3F4467E-2433-1A49-9E21-0593D7B2BCC6}" srcOrd="0" destOrd="0" presId="urn:microsoft.com/office/officeart/2005/8/layout/process5"/>
    <dgm:cxn modelId="{60DC8AC1-DFAB-5B49-A9EA-3AEC7B76D273}" type="presParOf" srcId="{BCCB33DA-1103-3748-894C-35C2D516E543}" destId="{EAEB1452-A736-6B48-B741-A0A923465B53}" srcOrd="6" destOrd="0" presId="urn:microsoft.com/office/officeart/2005/8/layout/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1788E0A-7C3E-8E40-8404-CB624D4921D0}" type="doc">
      <dgm:prSet loTypeId="urn:microsoft.com/office/officeart/2005/8/layout/target3" loCatId="relationship" qsTypeId="urn:microsoft.com/office/officeart/2005/8/quickstyle/simple4" qsCatId="simple" csTypeId="urn:microsoft.com/office/officeart/2005/8/colors/accent1_2" csCatId="accent1"/>
      <dgm:spPr/>
      <dgm:t>
        <a:bodyPr/>
        <a:lstStyle/>
        <a:p>
          <a:endParaRPr lang="en-US"/>
        </a:p>
      </dgm:t>
    </dgm:pt>
    <dgm:pt modelId="{E8FB5D53-FA94-A04C-A3E9-1B935F28F9CE}">
      <dgm:prSet/>
      <dgm:spPr/>
      <dgm:t>
        <a:bodyPr/>
        <a:lstStyle/>
        <a:p>
          <a:pPr rtl="0"/>
          <a:r>
            <a:rPr lang="en-US" dirty="0" smtClean="0"/>
            <a:t>Rapid</a:t>
          </a:r>
          <a:endParaRPr lang="en-US" dirty="0"/>
        </a:p>
      </dgm:t>
    </dgm:pt>
    <dgm:pt modelId="{805BDE34-183E-8A48-9C41-66414622B03D}" type="parTrans" cxnId="{04C70EB8-5E4A-5C42-941B-0EBDF6A2BA8F}">
      <dgm:prSet/>
      <dgm:spPr/>
      <dgm:t>
        <a:bodyPr/>
        <a:lstStyle/>
        <a:p>
          <a:endParaRPr lang="en-US"/>
        </a:p>
      </dgm:t>
    </dgm:pt>
    <dgm:pt modelId="{5D073DDA-04EF-B44E-9E0C-6BAEA6328B2D}" type="sibTrans" cxnId="{04C70EB8-5E4A-5C42-941B-0EBDF6A2BA8F}">
      <dgm:prSet/>
      <dgm:spPr/>
      <dgm:t>
        <a:bodyPr/>
        <a:lstStyle/>
        <a:p>
          <a:endParaRPr lang="en-US"/>
        </a:p>
      </dgm:t>
    </dgm:pt>
    <dgm:pt modelId="{607CA896-2FC3-8F44-A8D8-BDC5759B7AF8}">
      <dgm:prSet/>
      <dgm:spPr/>
      <dgm:t>
        <a:bodyPr/>
        <a:lstStyle/>
        <a:p>
          <a:pPr rtl="0"/>
          <a:r>
            <a:rPr lang="en-US" dirty="0" smtClean="0"/>
            <a:t>Readily </a:t>
          </a:r>
          <a:endParaRPr lang="en-US" dirty="0"/>
        </a:p>
      </dgm:t>
    </dgm:pt>
    <dgm:pt modelId="{3799A945-4674-A54D-99FE-7245FD4B885E}" type="parTrans" cxnId="{633DF086-B9F0-C34C-A700-C2223596253B}">
      <dgm:prSet/>
      <dgm:spPr/>
      <dgm:t>
        <a:bodyPr/>
        <a:lstStyle/>
        <a:p>
          <a:endParaRPr lang="en-US"/>
        </a:p>
      </dgm:t>
    </dgm:pt>
    <dgm:pt modelId="{69D73B09-29C8-A341-9081-C047106E2A49}" type="sibTrans" cxnId="{633DF086-B9F0-C34C-A700-C2223596253B}">
      <dgm:prSet/>
      <dgm:spPr/>
      <dgm:t>
        <a:bodyPr/>
        <a:lstStyle/>
        <a:p>
          <a:endParaRPr lang="en-US"/>
        </a:p>
      </dgm:t>
    </dgm:pt>
    <dgm:pt modelId="{ADC55FD8-25F3-9845-8034-228DB41A8D52}">
      <dgm:prSet/>
      <dgm:spPr/>
      <dgm:t>
        <a:bodyPr/>
        <a:lstStyle/>
        <a:p>
          <a:pPr rtl="0"/>
          <a:r>
            <a:rPr lang="en-US" dirty="0" smtClean="0"/>
            <a:t>Highly polymorphic or highly repetitive genomes remain quite fragmented after assembly.</a:t>
          </a:r>
          <a:endParaRPr lang="en-US" dirty="0"/>
        </a:p>
      </dgm:t>
    </dgm:pt>
    <dgm:pt modelId="{C1DDD9BD-E9FB-A643-8F0D-D16774E9B00E}" type="parTrans" cxnId="{E88C090B-65FD-0D43-A2BB-002B6398264D}">
      <dgm:prSet/>
      <dgm:spPr/>
      <dgm:t>
        <a:bodyPr/>
        <a:lstStyle/>
        <a:p>
          <a:endParaRPr lang="en-US"/>
        </a:p>
      </dgm:t>
    </dgm:pt>
    <dgm:pt modelId="{D4233966-198B-7047-AAF5-8509B9C6459D}" type="sibTrans" cxnId="{E88C090B-65FD-0D43-A2BB-002B6398264D}">
      <dgm:prSet/>
      <dgm:spPr/>
      <dgm:t>
        <a:bodyPr/>
        <a:lstStyle/>
        <a:p>
          <a:endParaRPr lang="en-US"/>
        </a:p>
      </dgm:t>
    </dgm:pt>
    <dgm:pt modelId="{258A0912-2E2D-104D-8409-5496DD78C1E3}">
      <dgm:prSet/>
      <dgm:spPr/>
      <dgm:t>
        <a:bodyPr/>
        <a:lstStyle/>
        <a:p>
          <a:pPr rtl="0"/>
          <a:endParaRPr lang="en-US" dirty="0"/>
        </a:p>
      </dgm:t>
    </dgm:pt>
    <dgm:pt modelId="{74917759-8C97-1842-BAB8-F3B98DDB656A}" type="parTrans" cxnId="{37CDBA62-C25B-5B4E-9A0A-4378AEA23026}">
      <dgm:prSet/>
      <dgm:spPr/>
      <dgm:t>
        <a:bodyPr/>
        <a:lstStyle/>
        <a:p>
          <a:endParaRPr lang="en-US"/>
        </a:p>
      </dgm:t>
    </dgm:pt>
    <dgm:pt modelId="{D60D3829-2F2C-F540-A5AB-DBE351C4C12B}" type="sibTrans" cxnId="{37CDBA62-C25B-5B4E-9A0A-4378AEA23026}">
      <dgm:prSet/>
      <dgm:spPr/>
      <dgm:t>
        <a:bodyPr/>
        <a:lstStyle/>
        <a:p>
          <a:endParaRPr lang="en-US"/>
        </a:p>
      </dgm:t>
    </dgm:pt>
    <dgm:pt modelId="{CEF729EF-073C-644E-81FE-805C0DFC0BDB}" type="pres">
      <dgm:prSet presAssocID="{21788E0A-7C3E-8E40-8404-CB624D4921D0}" presName="Name0" presStyleCnt="0">
        <dgm:presLayoutVars>
          <dgm:chMax val="7"/>
          <dgm:dir/>
          <dgm:animLvl val="lvl"/>
          <dgm:resizeHandles val="exact"/>
        </dgm:presLayoutVars>
      </dgm:prSet>
      <dgm:spPr/>
      <dgm:t>
        <a:bodyPr/>
        <a:lstStyle/>
        <a:p>
          <a:endParaRPr lang="en-US"/>
        </a:p>
      </dgm:t>
    </dgm:pt>
    <dgm:pt modelId="{1CCF9151-BD7F-4A49-A9BB-84B0004B4EE1}" type="pres">
      <dgm:prSet presAssocID="{E8FB5D53-FA94-A04C-A3E9-1B935F28F9CE}" presName="circle1" presStyleLbl="node1" presStyleIdx="0" presStyleCnt="4"/>
      <dgm:spPr/>
    </dgm:pt>
    <dgm:pt modelId="{9F7143D8-DC39-484A-9673-C754A9539D8C}" type="pres">
      <dgm:prSet presAssocID="{E8FB5D53-FA94-A04C-A3E9-1B935F28F9CE}" presName="space" presStyleCnt="0"/>
      <dgm:spPr/>
    </dgm:pt>
    <dgm:pt modelId="{1DF89E61-4B25-F84F-91D5-00E9673545DB}" type="pres">
      <dgm:prSet presAssocID="{E8FB5D53-FA94-A04C-A3E9-1B935F28F9CE}" presName="rect1" presStyleLbl="alignAcc1" presStyleIdx="0" presStyleCnt="4"/>
      <dgm:spPr/>
      <dgm:t>
        <a:bodyPr/>
        <a:lstStyle/>
        <a:p>
          <a:endParaRPr lang="en-US"/>
        </a:p>
      </dgm:t>
    </dgm:pt>
    <dgm:pt modelId="{AB2F4EF9-572D-CF4C-9241-4DD59F75B280}" type="pres">
      <dgm:prSet presAssocID="{607CA896-2FC3-8F44-A8D8-BDC5759B7AF8}" presName="vertSpace2" presStyleLbl="node1" presStyleIdx="0" presStyleCnt="4"/>
      <dgm:spPr/>
    </dgm:pt>
    <dgm:pt modelId="{A77EB267-4670-4D47-A472-5DCA0150B19F}" type="pres">
      <dgm:prSet presAssocID="{607CA896-2FC3-8F44-A8D8-BDC5759B7AF8}" presName="circle2" presStyleLbl="node1" presStyleIdx="1" presStyleCnt="4"/>
      <dgm:spPr/>
    </dgm:pt>
    <dgm:pt modelId="{8C15151C-B31C-6D46-9E23-F7F1F181E2CE}" type="pres">
      <dgm:prSet presAssocID="{607CA896-2FC3-8F44-A8D8-BDC5759B7AF8}" presName="rect2" presStyleLbl="alignAcc1" presStyleIdx="1" presStyleCnt="4"/>
      <dgm:spPr/>
      <dgm:t>
        <a:bodyPr/>
        <a:lstStyle/>
        <a:p>
          <a:endParaRPr lang="en-US"/>
        </a:p>
      </dgm:t>
    </dgm:pt>
    <dgm:pt modelId="{1D4F1CC4-D329-4A42-99F0-72F801F698AF}" type="pres">
      <dgm:prSet presAssocID="{ADC55FD8-25F3-9845-8034-228DB41A8D52}" presName="vertSpace3" presStyleLbl="node1" presStyleIdx="1" presStyleCnt="4"/>
      <dgm:spPr/>
    </dgm:pt>
    <dgm:pt modelId="{01F09205-2AB5-A54F-8C37-C3BFAE73F15B}" type="pres">
      <dgm:prSet presAssocID="{ADC55FD8-25F3-9845-8034-228DB41A8D52}" presName="circle3" presStyleLbl="node1" presStyleIdx="2" presStyleCnt="4"/>
      <dgm:spPr/>
    </dgm:pt>
    <dgm:pt modelId="{B95ECAE2-DD3C-8440-ACFE-5796B4DA231C}" type="pres">
      <dgm:prSet presAssocID="{ADC55FD8-25F3-9845-8034-228DB41A8D52}" presName="rect3" presStyleLbl="alignAcc1" presStyleIdx="2" presStyleCnt="4"/>
      <dgm:spPr/>
      <dgm:t>
        <a:bodyPr/>
        <a:lstStyle/>
        <a:p>
          <a:endParaRPr lang="en-US"/>
        </a:p>
      </dgm:t>
    </dgm:pt>
    <dgm:pt modelId="{5C63B2CC-3D7A-BB4A-8D07-71C11C0238BF}" type="pres">
      <dgm:prSet presAssocID="{258A0912-2E2D-104D-8409-5496DD78C1E3}" presName="vertSpace4" presStyleLbl="node1" presStyleIdx="2" presStyleCnt="4"/>
      <dgm:spPr/>
    </dgm:pt>
    <dgm:pt modelId="{4FAA46B8-9882-2543-8F96-82A8EDA424D0}" type="pres">
      <dgm:prSet presAssocID="{258A0912-2E2D-104D-8409-5496DD78C1E3}" presName="circle4" presStyleLbl="node1" presStyleIdx="3" presStyleCnt="4"/>
      <dgm:spPr/>
    </dgm:pt>
    <dgm:pt modelId="{8316BAFE-E47F-B345-84D4-BE57CAFA3137}" type="pres">
      <dgm:prSet presAssocID="{258A0912-2E2D-104D-8409-5496DD78C1E3}" presName="rect4" presStyleLbl="alignAcc1" presStyleIdx="3" presStyleCnt="4"/>
      <dgm:spPr/>
      <dgm:t>
        <a:bodyPr/>
        <a:lstStyle/>
        <a:p>
          <a:endParaRPr lang="en-US"/>
        </a:p>
      </dgm:t>
    </dgm:pt>
    <dgm:pt modelId="{01F0EAAE-81AC-3B42-8DD4-314CC717CBC3}" type="pres">
      <dgm:prSet presAssocID="{E8FB5D53-FA94-A04C-A3E9-1B935F28F9CE}" presName="rect1ParTxNoCh" presStyleLbl="alignAcc1" presStyleIdx="3" presStyleCnt="4">
        <dgm:presLayoutVars>
          <dgm:chMax val="1"/>
          <dgm:bulletEnabled val="1"/>
        </dgm:presLayoutVars>
      </dgm:prSet>
      <dgm:spPr/>
      <dgm:t>
        <a:bodyPr/>
        <a:lstStyle/>
        <a:p>
          <a:endParaRPr lang="en-US"/>
        </a:p>
      </dgm:t>
    </dgm:pt>
    <dgm:pt modelId="{B4AC31C7-E20C-F440-8908-5540C47EFA0B}" type="pres">
      <dgm:prSet presAssocID="{607CA896-2FC3-8F44-A8D8-BDC5759B7AF8}" presName="rect2ParTxNoCh" presStyleLbl="alignAcc1" presStyleIdx="3" presStyleCnt="4">
        <dgm:presLayoutVars>
          <dgm:chMax val="1"/>
          <dgm:bulletEnabled val="1"/>
        </dgm:presLayoutVars>
      </dgm:prSet>
      <dgm:spPr/>
      <dgm:t>
        <a:bodyPr/>
        <a:lstStyle/>
        <a:p>
          <a:endParaRPr lang="en-US"/>
        </a:p>
      </dgm:t>
    </dgm:pt>
    <dgm:pt modelId="{31F6E1E8-2F7F-2341-A897-C46F7ACCE0DA}" type="pres">
      <dgm:prSet presAssocID="{ADC55FD8-25F3-9845-8034-228DB41A8D52}" presName="rect3ParTxNoCh" presStyleLbl="alignAcc1" presStyleIdx="3" presStyleCnt="4">
        <dgm:presLayoutVars>
          <dgm:chMax val="1"/>
          <dgm:bulletEnabled val="1"/>
        </dgm:presLayoutVars>
      </dgm:prSet>
      <dgm:spPr/>
      <dgm:t>
        <a:bodyPr/>
        <a:lstStyle/>
        <a:p>
          <a:endParaRPr lang="en-US"/>
        </a:p>
      </dgm:t>
    </dgm:pt>
    <dgm:pt modelId="{360E71BF-5941-7E42-AFB8-D0EA115B5670}" type="pres">
      <dgm:prSet presAssocID="{258A0912-2E2D-104D-8409-5496DD78C1E3}" presName="rect4ParTxNoCh" presStyleLbl="alignAcc1" presStyleIdx="3" presStyleCnt="4">
        <dgm:presLayoutVars>
          <dgm:chMax val="1"/>
          <dgm:bulletEnabled val="1"/>
        </dgm:presLayoutVars>
      </dgm:prSet>
      <dgm:spPr/>
      <dgm:t>
        <a:bodyPr/>
        <a:lstStyle/>
        <a:p>
          <a:endParaRPr lang="en-US"/>
        </a:p>
      </dgm:t>
    </dgm:pt>
  </dgm:ptLst>
  <dgm:cxnLst>
    <dgm:cxn modelId="{50A9C1E5-09D5-CA44-92E4-83E1BA19241C}" type="presOf" srcId="{258A0912-2E2D-104D-8409-5496DD78C1E3}" destId="{360E71BF-5941-7E42-AFB8-D0EA115B5670}" srcOrd="1" destOrd="0" presId="urn:microsoft.com/office/officeart/2005/8/layout/target3"/>
    <dgm:cxn modelId="{601364F3-1BCD-664B-AF7D-E42455ADC165}" type="presOf" srcId="{ADC55FD8-25F3-9845-8034-228DB41A8D52}" destId="{B95ECAE2-DD3C-8440-ACFE-5796B4DA231C}" srcOrd="0" destOrd="0" presId="urn:microsoft.com/office/officeart/2005/8/layout/target3"/>
    <dgm:cxn modelId="{CB68E6D5-14D5-F643-8055-120CAB36D4E4}" type="presOf" srcId="{21788E0A-7C3E-8E40-8404-CB624D4921D0}" destId="{CEF729EF-073C-644E-81FE-805C0DFC0BDB}" srcOrd="0" destOrd="0" presId="urn:microsoft.com/office/officeart/2005/8/layout/target3"/>
    <dgm:cxn modelId="{633DF086-B9F0-C34C-A700-C2223596253B}" srcId="{21788E0A-7C3E-8E40-8404-CB624D4921D0}" destId="{607CA896-2FC3-8F44-A8D8-BDC5759B7AF8}" srcOrd="1" destOrd="0" parTransId="{3799A945-4674-A54D-99FE-7245FD4B885E}" sibTransId="{69D73B09-29C8-A341-9081-C047106E2A49}"/>
    <dgm:cxn modelId="{37CDBA62-C25B-5B4E-9A0A-4378AEA23026}" srcId="{21788E0A-7C3E-8E40-8404-CB624D4921D0}" destId="{258A0912-2E2D-104D-8409-5496DD78C1E3}" srcOrd="3" destOrd="0" parTransId="{74917759-8C97-1842-BAB8-F3B98DDB656A}" sibTransId="{D60D3829-2F2C-F540-A5AB-DBE351C4C12B}"/>
    <dgm:cxn modelId="{E0EFA262-0648-0549-BA01-8CE1C154197B}" type="presOf" srcId="{E8FB5D53-FA94-A04C-A3E9-1B935F28F9CE}" destId="{1DF89E61-4B25-F84F-91D5-00E9673545DB}" srcOrd="0" destOrd="0" presId="urn:microsoft.com/office/officeart/2005/8/layout/target3"/>
    <dgm:cxn modelId="{69C3A1E0-E3B7-D24D-AB21-76B46B794FBF}" type="presOf" srcId="{258A0912-2E2D-104D-8409-5496DD78C1E3}" destId="{8316BAFE-E47F-B345-84D4-BE57CAFA3137}" srcOrd="0" destOrd="0" presId="urn:microsoft.com/office/officeart/2005/8/layout/target3"/>
    <dgm:cxn modelId="{2551DD90-0E56-E744-A2A2-C572F05062DC}" type="presOf" srcId="{607CA896-2FC3-8F44-A8D8-BDC5759B7AF8}" destId="{B4AC31C7-E20C-F440-8908-5540C47EFA0B}" srcOrd="1" destOrd="0" presId="urn:microsoft.com/office/officeart/2005/8/layout/target3"/>
    <dgm:cxn modelId="{2A0833A8-5DE3-A044-9C20-95092BE0D351}" type="presOf" srcId="{ADC55FD8-25F3-9845-8034-228DB41A8D52}" destId="{31F6E1E8-2F7F-2341-A897-C46F7ACCE0DA}" srcOrd="1" destOrd="0" presId="urn:microsoft.com/office/officeart/2005/8/layout/target3"/>
    <dgm:cxn modelId="{E88C090B-65FD-0D43-A2BB-002B6398264D}" srcId="{21788E0A-7C3E-8E40-8404-CB624D4921D0}" destId="{ADC55FD8-25F3-9845-8034-228DB41A8D52}" srcOrd="2" destOrd="0" parTransId="{C1DDD9BD-E9FB-A643-8F0D-D16774E9B00E}" sibTransId="{D4233966-198B-7047-AAF5-8509B9C6459D}"/>
    <dgm:cxn modelId="{04C70EB8-5E4A-5C42-941B-0EBDF6A2BA8F}" srcId="{21788E0A-7C3E-8E40-8404-CB624D4921D0}" destId="{E8FB5D53-FA94-A04C-A3E9-1B935F28F9CE}" srcOrd="0" destOrd="0" parTransId="{805BDE34-183E-8A48-9C41-66414622B03D}" sibTransId="{5D073DDA-04EF-B44E-9E0C-6BAEA6328B2D}"/>
    <dgm:cxn modelId="{7C90FB7C-DDE6-3146-8643-33616AD0F1BA}" type="presOf" srcId="{607CA896-2FC3-8F44-A8D8-BDC5759B7AF8}" destId="{8C15151C-B31C-6D46-9E23-F7F1F181E2CE}" srcOrd="0" destOrd="0" presId="urn:microsoft.com/office/officeart/2005/8/layout/target3"/>
    <dgm:cxn modelId="{E5B10996-318B-8F47-A1EC-1392F1ACD096}" type="presOf" srcId="{E8FB5D53-FA94-A04C-A3E9-1B935F28F9CE}" destId="{01F0EAAE-81AC-3B42-8DD4-314CC717CBC3}" srcOrd="1" destOrd="0" presId="urn:microsoft.com/office/officeart/2005/8/layout/target3"/>
    <dgm:cxn modelId="{F6818741-82E0-7D40-A665-28B4744DA813}" type="presParOf" srcId="{CEF729EF-073C-644E-81FE-805C0DFC0BDB}" destId="{1CCF9151-BD7F-4A49-A9BB-84B0004B4EE1}" srcOrd="0" destOrd="0" presId="urn:microsoft.com/office/officeart/2005/8/layout/target3"/>
    <dgm:cxn modelId="{60CFB962-817D-0E43-BD68-7B26DDBA7E7B}" type="presParOf" srcId="{CEF729EF-073C-644E-81FE-805C0DFC0BDB}" destId="{9F7143D8-DC39-484A-9673-C754A9539D8C}" srcOrd="1" destOrd="0" presId="urn:microsoft.com/office/officeart/2005/8/layout/target3"/>
    <dgm:cxn modelId="{747349B6-59E7-9343-9190-2D5F6D3ACD96}" type="presParOf" srcId="{CEF729EF-073C-644E-81FE-805C0DFC0BDB}" destId="{1DF89E61-4B25-F84F-91D5-00E9673545DB}" srcOrd="2" destOrd="0" presId="urn:microsoft.com/office/officeart/2005/8/layout/target3"/>
    <dgm:cxn modelId="{B55BAD12-B6E5-F648-9AD2-6FFCC31420C7}" type="presParOf" srcId="{CEF729EF-073C-644E-81FE-805C0DFC0BDB}" destId="{AB2F4EF9-572D-CF4C-9241-4DD59F75B280}" srcOrd="3" destOrd="0" presId="urn:microsoft.com/office/officeart/2005/8/layout/target3"/>
    <dgm:cxn modelId="{4748B760-A17E-C842-B24B-D1ACE90F19CA}" type="presParOf" srcId="{CEF729EF-073C-644E-81FE-805C0DFC0BDB}" destId="{A77EB267-4670-4D47-A472-5DCA0150B19F}" srcOrd="4" destOrd="0" presId="urn:microsoft.com/office/officeart/2005/8/layout/target3"/>
    <dgm:cxn modelId="{1EFD3833-23DA-3C44-B555-D25063F11F8D}" type="presParOf" srcId="{CEF729EF-073C-644E-81FE-805C0DFC0BDB}" destId="{8C15151C-B31C-6D46-9E23-F7F1F181E2CE}" srcOrd="5" destOrd="0" presId="urn:microsoft.com/office/officeart/2005/8/layout/target3"/>
    <dgm:cxn modelId="{D0784718-CBDF-A243-AF48-BB82BE1841CB}" type="presParOf" srcId="{CEF729EF-073C-644E-81FE-805C0DFC0BDB}" destId="{1D4F1CC4-D329-4A42-99F0-72F801F698AF}" srcOrd="6" destOrd="0" presId="urn:microsoft.com/office/officeart/2005/8/layout/target3"/>
    <dgm:cxn modelId="{43DF42BE-FD8A-7C46-95F0-E2E0E4B2F4D4}" type="presParOf" srcId="{CEF729EF-073C-644E-81FE-805C0DFC0BDB}" destId="{01F09205-2AB5-A54F-8C37-C3BFAE73F15B}" srcOrd="7" destOrd="0" presId="urn:microsoft.com/office/officeart/2005/8/layout/target3"/>
    <dgm:cxn modelId="{35C2F379-9D9A-9C41-B324-E122A2DF9FA9}" type="presParOf" srcId="{CEF729EF-073C-644E-81FE-805C0DFC0BDB}" destId="{B95ECAE2-DD3C-8440-ACFE-5796B4DA231C}" srcOrd="8" destOrd="0" presId="urn:microsoft.com/office/officeart/2005/8/layout/target3"/>
    <dgm:cxn modelId="{F1F927F0-299E-D646-9F93-35D42ABE0092}" type="presParOf" srcId="{CEF729EF-073C-644E-81FE-805C0DFC0BDB}" destId="{5C63B2CC-3D7A-BB4A-8D07-71C11C0238BF}" srcOrd="9" destOrd="0" presId="urn:microsoft.com/office/officeart/2005/8/layout/target3"/>
    <dgm:cxn modelId="{375CA283-241E-5940-ACB1-74244B74BDA9}" type="presParOf" srcId="{CEF729EF-073C-644E-81FE-805C0DFC0BDB}" destId="{4FAA46B8-9882-2543-8F96-82A8EDA424D0}" srcOrd="10" destOrd="0" presId="urn:microsoft.com/office/officeart/2005/8/layout/target3"/>
    <dgm:cxn modelId="{7134ADE8-94E1-C04E-8AD6-10BB6B105E23}" type="presParOf" srcId="{CEF729EF-073C-644E-81FE-805C0DFC0BDB}" destId="{8316BAFE-E47F-B345-84D4-BE57CAFA3137}" srcOrd="11" destOrd="0" presId="urn:microsoft.com/office/officeart/2005/8/layout/target3"/>
    <dgm:cxn modelId="{2EAED313-900F-DB4C-AB38-4410AA23A9C0}" type="presParOf" srcId="{CEF729EF-073C-644E-81FE-805C0DFC0BDB}" destId="{01F0EAAE-81AC-3B42-8DD4-314CC717CBC3}" srcOrd="12" destOrd="0" presId="urn:microsoft.com/office/officeart/2005/8/layout/target3"/>
    <dgm:cxn modelId="{B7865E19-30D3-6D4A-9C3B-7DCBF6DF679B}" type="presParOf" srcId="{CEF729EF-073C-644E-81FE-805C0DFC0BDB}" destId="{B4AC31C7-E20C-F440-8908-5540C47EFA0B}" srcOrd="13" destOrd="0" presId="urn:microsoft.com/office/officeart/2005/8/layout/target3"/>
    <dgm:cxn modelId="{C5A7E907-AFDC-E24F-A403-912A23A5ECF3}" type="presParOf" srcId="{CEF729EF-073C-644E-81FE-805C0DFC0BDB}" destId="{31F6E1E8-2F7F-2341-A897-C46F7ACCE0DA}" srcOrd="14" destOrd="0" presId="urn:microsoft.com/office/officeart/2005/8/layout/target3"/>
    <dgm:cxn modelId="{F7E90F34-3EF5-4B42-A784-504DF76E1983}" type="presParOf" srcId="{CEF729EF-073C-644E-81FE-805C0DFC0BDB}" destId="{360E71BF-5941-7E42-AFB8-D0EA115B5670}" srcOrd="15" destOrd="0" presId="urn:microsoft.com/office/officeart/2005/8/layout/targe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C9A7414-E680-F14D-8EEE-4279139808B5}"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82602057-DCC2-7A48-ABAC-0D2CF26F3C26}">
      <dgm:prSet/>
      <dgm:spPr/>
      <dgm:t>
        <a:bodyPr/>
        <a:lstStyle/>
        <a:p>
          <a:pPr rtl="0"/>
          <a:r>
            <a:rPr lang="en-US" dirty="0" smtClean="0"/>
            <a:t>The length of a sequence read from all current next- generation platforms is much shorter than that from a capillary sequencer </a:t>
          </a:r>
          <a:endParaRPr lang="en-US" dirty="0"/>
        </a:p>
      </dgm:t>
    </dgm:pt>
    <dgm:pt modelId="{F089B35A-0194-5F44-9AF5-43A3E1E36162}" type="parTrans" cxnId="{A4DADB0B-17F2-7F4D-B483-5873F7788D0A}">
      <dgm:prSet/>
      <dgm:spPr/>
      <dgm:t>
        <a:bodyPr/>
        <a:lstStyle/>
        <a:p>
          <a:endParaRPr lang="en-US"/>
        </a:p>
      </dgm:t>
    </dgm:pt>
    <dgm:pt modelId="{E7F90FEF-1112-F548-9D51-09FE2F34211A}" type="sibTrans" cxnId="{A4DADB0B-17F2-7F4D-B483-5873F7788D0A}">
      <dgm:prSet/>
      <dgm:spPr/>
      <dgm:t>
        <a:bodyPr/>
        <a:lstStyle/>
        <a:p>
          <a:endParaRPr lang="en-US"/>
        </a:p>
      </dgm:t>
    </dgm:pt>
    <dgm:pt modelId="{D74C1027-0E07-4643-9648-3C78C2F42D45}">
      <dgm:prSet/>
      <dgm:spPr/>
      <dgm:t>
        <a:bodyPr/>
        <a:lstStyle/>
        <a:p>
          <a:pPr rtl="0"/>
          <a:r>
            <a:rPr lang="en-US" dirty="0" smtClean="0"/>
            <a:t>Each next- generation read type has a unique error model different from that already established for capillary sequence reads.</a:t>
          </a:r>
          <a:endParaRPr lang="en-US" dirty="0"/>
        </a:p>
      </dgm:t>
    </dgm:pt>
    <dgm:pt modelId="{4BF828D5-E42F-B243-AABE-8718818150A7}" type="parTrans" cxnId="{1E2FA669-CE2D-EE42-90DB-E6671E555A6A}">
      <dgm:prSet/>
      <dgm:spPr/>
      <dgm:t>
        <a:bodyPr/>
        <a:lstStyle/>
        <a:p>
          <a:endParaRPr lang="en-US"/>
        </a:p>
      </dgm:t>
    </dgm:pt>
    <dgm:pt modelId="{E5ACBC2D-682C-FA41-B0C1-FD02219F22CD}" type="sibTrans" cxnId="{1E2FA669-CE2D-EE42-90DB-E6671E555A6A}">
      <dgm:prSet/>
      <dgm:spPr/>
      <dgm:t>
        <a:bodyPr/>
        <a:lstStyle/>
        <a:p>
          <a:endParaRPr lang="en-US"/>
        </a:p>
      </dgm:t>
    </dgm:pt>
    <dgm:pt modelId="{EBBD92E8-D713-D342-BFDB-25028D973608}">
      <dgm:prSet/>
      <dgm:spPr/>
      <dgm:t>
        <a:bodyPr/>
        <a:lstStyle/>
        <a:p>
          <a:pPr rtl="0"/>
          <a:r>
            <a:rPr lang="en-US" dirty="0" smtClean="0"/>
            <a:t>Both differences affect how the reads are utilized in </a:t>
          </a:r>
          <a:r>
            <a:rPr lang="en-US" dirty="0" err="1" smtClean="0"/>
            <a:t>bioinformatic</a:t>
          </a:r>
          <a:r>
            <a:rPr lang="en-US" dirty="0" smtClean="0"/>
            <a:t> analyses, depending upon the application. </a:t>
          </a:r>
          <a:endParaRPr lang="en-US" dirty="0"/>
        </a:p>
      </dgm:t>
    </dgm:pt>
    <dgm:pt modelId="{461D3BF1-C2BE-0C48-A8A1-BE2F30F31810}" type="parTrans" cxnId="{03B2D5AF-C009-E64D-8264-183F92F71A22}">
      <dgm:prSet/>
      <dgm:spPr/>
      <dgm:t>
        <a:bodyPr/>
        <a:lstStyle/>
        <a:p>
          <a:endParaRPr lang="en-US"/>
        </a:p>
      </dgm:t>
    </dgm:pt>
    <dgm:pt modelId="{5F989B4F-239A-2848-97CE-0820FF97F5E1}" type="sibTrans" cxnId="{03B2D5AF-C009-E64D-8264-183F92F71A22}">
      <dgm:prSet/>
      <dgm:spPr/>
      <dgm:t>
        <a:bodyPr/>
        <a:lstStyle/>
        <a:p>
          <a:endParaRPr lang="en-US"/>
        </a:p>
      </dgm:t>
    </dgm:pt>
    <dgm:pt modelId="{49C82198-F4D2-B945-80A4-ACAB6141EAF8}" type="pres">
      <dgm:prSet presAssocID="{9C9A7414-E680-F14D-8EEE-4279139808B5}" presName="linear" presStyleCnt="0">
        <dgm:presLayoutVars>
          <dgm:animLvl val="lvl"/>
          <dgm:resizeHandles val="exact"/>
        </dgm:presLayoutVars>
      </dgm:prSet>
      <dgm:spPr/>
      <dgm:t>
        <a:bodyPr/>
        <a:lstStyle/>
        <a:p>
          <a:endParaRPr lang="en-US"/>
        </a:p>
      </dgm:t>
    </dgm:pt>
    <dgm:pt modelId="{AEA02B07-5A87-CB40-AF5B-216630C52225}" type="pres">
      <dgm:prSet presAssocID="{82602057-DCC2-7A48-ABAC-0D2CF26F3C26}" presName="parentText" presStyleLbl="node1" presStyleIdx="0" presStyleCnt="3">
        <dgm:presLayoutVars>
          <dgm:chMax val="0"/>
          <dgm:bulletEnabled val="1"/>
        </dgm:presLayoutVars>
      </dgm:prSet>
      <dgm:spPr/>
      <dgm:t>
        <a:bodyPr/>
        <a:lstStyle/>
        <a:p>
          <a:endParaRPr lang="en-US"/>
        </a:p>
      </dgm:t>
    </dgm:pt>
    <dgm:pt modelId="{7EDE1F60-0943-2444-9651-514E43AA8334}" type="pres">
      <dgm:prSet presAssocID="{E7F90FEF-1112-F548-9D51-09FE2F34211A}" presName="spacer" presStyleCnt="0"/>
      <dgm:spPr/>
    </dgm:pt>
    <dgm:pt modelId="{9FCEF037-E2C3-EC44-BE8A-8095ABCE1B0D}" type="pres">
      <dgm:prSet presAssocID="{D74C1027-0E07-4643-9648-3C78C2F42D45}" presName="parentText" presStyleLbl="node1" presStyleIdx="1" presStyleCnt="3">
        <dgm:presLayoutVars>
          <dgm:chMax val="0"/>
          <dgm:bulletEnabled val="1"/>
        </dgm:presLayoutVars>
      </dgm:prSet>
      <dgm:spPr/>
      <dgm:t>
        <a:bodyPr/>
        <a:lstStyle/>
        <a:p>
          <a:endParaRPr lang="en-US"/>
        </a:p>
      </dgm:t>
    </dgm:pt>
    <dgm:pt modelId="{82BAB7EA-8DB5-2646-844C-4245DB60948D}" type="pres">
      <dgm:prSet presAssocID="{E5ACBC2D-682C-FA41-B0C1-FD02219F22CD}" presName="spacer" presStyleCnt="0"/>
      <dgm:spPr/>
    </dgm:pt>
    <dgm:pt modelId="{996C8430-0827-684F-9DDE-1A25CEEFAD32}" type="pres">
      <dgm:prSet presAssocID="{EBBD92E8-D713-D342-BFDB-25028D973608}" presName="parentText" presStyleLbl="node1" presStyleIdx="2" presStyleCnt="3">
        <dgm:presLayoutVars>
          <dgm:chMax val="0"/>
          <dgm:bulletEnabled val="1"/>
        </dgm:presLayoutVars>
      </dgm:prSet>
      <dgm:spPr/>
      <dgm:t>
        <a:bodyPr/>
        <a:lstStyle/>
        <a:p>
          <a:endParaRPr lang="en-US"/>
        </a:p>
      </dgm:t>
    </dgm:pt>
  </dgm:ptLst>
  <dgm:cxnLst>
    <dgm:cxn modelId="{E8975D29-539E-6447-BD9D-B6FC2FFA57B9}" type="presOf" srcId="{82602057-DCC2-7A48-ABAC-0D2CF26F3C26}" destId="{AEA02B07-5A87-CB40-AF5B-216630C52225}" srcOrd="0" destOrd="0" presId="urn:microsoft.com/office/officeart/2005/8/layout/vList2"/>
    <dgm:cxn modelId="{71D0ABA3-9FED-454B-B3E8-F93D82DE3752}" type="presOf" srcId="{9C9A7414-E680-F14D-8EEE-4279139808B5}" destId="{49C82198-F4D2-B945-80A4-ACAB6141EAF8}" srcOrd="0" destOrd="0" presId="urn:microsoft.com/office/officeart/2005/8/layout/vList2"/>
    <dgm:cxn modelId="{C6AA135E-6D03-C542-AD3F-4771BF84CD6F}" type="presOf" srcId="{EBBD92E8-D713-D342-BFDB-25028D973608}" destId="{996C8430-0827-684F-9DDE-1A25CEEFAD32}" srcOrd="0" destOrd="0" presId="urn:microsoft.com/office/officeart/2005/8/layout/vList2"/>
    <dgm:cxn modelId="{03B2D5AF-C009-E64D-8264-183F92F71A22}" srcId="{9C9A7414-E680-F14D-8EEE-4279139808B5}" destId="{EBBD92E8-D713-D342-BFDB-25028D973608}" srcOrd="2" destOrd="0" parTransId="{461D3BF1-C2BE-0C48-A8A1-BE2F30F31810}" sibTransId="{5F989B4F-239A-2848-97CE-0820FF97F5E1}"/>
    <dgm:cxn modelId="{1E2FA669-CE2D-EE42-90DB-E6671E555A6A}" srcId="{9C9A7414-E680-F14D-8EEE-4279139808B5}" destId="{D74C1027-0E07-4643-9648-3C78C2F42D45}" srcOrd="1" destOrd="0" parTransId="{4BF828D5-E42F-B243-AABE-8718818150A7}" sibTransId="{E5ACBC2D-682C-FA41-B0C1-FD02219F22CD}"/>
    <dgm:cxn modelId="{A4DADB0B-17F2-7F4D-B483-5873F7788D0A}" srcId="{9C9A7414-E680-F14D-8EEE-4279139808B5}" destId="{82602057-DCC2-7A48-ABAC-0D2CF26F3C26}" srcOrd="0" destOrd="0" parTransId="{F089B35A-0194-5F44-9AF5-43A3E1E36162}" sibTransId="{E7F90FEF-1112-F548-9D51-09FE2F34211A}"/>
    <dgm:cxn modelId="{C803012A-88DB-4548-8280-3809028CDC5E}" type="presOf" srcId="{D74C1027-0E07-4643-9648-3C78C2F42D45}" destId="{9FCEF037-E2C3-EC44-BE8A-8095ABCE1B0D}" srcOrd="0" destOrd="0" presId="urn:microsoft.com/office/officeart/2005/8/layout/vList2"/>
    <dgm:cxn modelId="{37473C7E-F9AA-3540-B26D-D2FC251F5905}" type="presParOf" srcId="{49C82198-F4D2-B945-80A4-ACAB6141EAF8}" destId="{AEA02B07-5A87-CB40-AF5B-216630C52225}" srcOrd="0" destOrd="0" presId="urn:microsoft.com/office/officeart/2005/8/layout/vList2"/>
    <dgm:cxn modelId="{FBF7552E-2A33-A341-9420-5DF8B2819680}" type="presParOf" srcId="{49C82198-F4D2-B945-80A4-ACAB6141EAF8}" destId="{7EDE1F60-0943-2444-9651-514E43AA8334}" srcOrd="1" destOrd="0" presId="urn:microsoft.com/office/officeart/2005/8/layout/vList2"/>
    <dgm:cxn modelId="{0C33F26F-8507-634F-AED9-9971FBB5927C}" type="presParOf" srcId="{49C82198-F4D2-B945-80A4-ACAB6141EAF8}" destId="{9FCEF037-E2C3-EC44-BE8A-8095ABCE1B0D}" srcOrd="2" destOrd="0" presId="urn:microsoft.com/office/officeart/2005/8/layout/vList2"/>
    <dgm:cxn modelId="{1BF48ED1-7BA8-C34B-B8BB-2DA002107A49}" type="presParOf" srcId="{49C82198-F4D2-B945-80A4-ACAB6141EAF8}" destId="{82BAB7EA-8DB5-2646-844C-4245DB60948D}" srcOrd="3" destOrd="0" presId="urn:microsoft.com/office/officeart/2005/8/layout/vList2"/>
    <dgm:cxn modelId="{E08A04AD-175A-8F44-A9E8-C49F253703AB}" type="presParOf" srcId="{49C82198-F4D2-B945-80A4-ACAB6141EAF8}" destId="{996C8430-0827-684F-9DDE-1A25CEEFAD32}" srcOrd="4"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5EB8B84-A6A6-3B4C-9786-59E4CCCCF0DE}" type="doc">
      <dgm:prSet loTypeId="urn:microsoft.com/office/officeart/2005/8/layout/hierarchy1" loCatId="hierarchy" qsTypeId="urn:microsoft.com/office/officeart/2005/8/quickstyle/simple4" qsCatId="simple" csTypeId="urn:microsoft.com/office/officeart/2005/8/colors/accent1_2" csCatId="accent1" phldr="1"/>
      <dgm:spPr/>
      <dgm:t>
        <a:bodyPr/>
        <a:lstStyle/>
        <a:p>
          <a:endParaRPr lang="en-US"/>
        </a:p>
      </dgm:t>
    </dgm:pt>
    <dgm:pt modelId="{35F6C6A1-4AE3-9743-BCD7-FF8FA63790BA}">
      <dgm:prSet phldrT="[Text]" custT="1"/>
      <dgm:spPr/>
      <dgm:t>
        <a:bodyPr/>
        <a:lstStyle/>
        <a:p>
          <a:r>
            <a:rPr lang="en-US" sz="1800" dirty="0" smtClean="0"/>
            <a:t>IMPACT ON OTHER FIELDS </a:t>
          </a:r>
          <a:endParaRPr lang="en-US" sz="1800" dirty="0"/>
        </a:p>
      </dgm:t>
    </dgm:pt>
    <dgm:pt modelId="{811FCC35-661E-6A45-9C5B-091E6D6C1C7C}" type="parTrans" cxnId="{A77729AA-24DE-6F4B-8C0F-54F414EED04C}">
      <dgm:prSet/>
      <dgm:spPr/>
      <dgm:t>
        <a:bodyPr/>
        <a:lstStyle/>
        <a:p>
          <a:endParaRPr lang="en-US"/>
        </a:p>
      </dgm:t>
    </dgm:pt>
    <dgm:pt modelId="{8D564E0E-1497-6248-B549-34CDAF36A929}" type="sibTrans" cxnId="{A77729AA-24DE-6F4B-8C0F-54F414EED04C}">
      <dgm:prSet/>
      <dgm:spPr/>
      <dgm:t>
        <a:bodyPr/>
        <a:lstStyle/>
        <a:p>
          <a:endParaRPr lang="en-US"/>
        </a:p>
      </dgm:t>
    </dgm:pt>
    <dgm:pt modelId="{D0B8662D-EE7E-6948-943A-9E4C75EC11FD}">
      <dgm:prSet phldrT="[Text]"/>
      <dgm:spPr/>
      <dgm:t>
        <a:bodyPr/>
        <a:lstStyle/>
        <a:p>
          <a:r>
            <a:rPr lang="en-US" dirty="0" smtClean="0"/>
            <a:t>The massively parallel scale of sequencing implies a similarly massive scale of computational analyses that include image analysis, signal processing, background subtraction, base calling, and quality assessment to produce the final sequence reads for each run.</a:t>
          </a:r>
          <a:endParaRPr lang="en-US" dirty="0"/>
        </a:p>
      </dgm:t>
    </dgm:pt>
    <dgm:pt modelId="{A3964DD9-46A9-534B-A1FD-EE149091521B}" type="parTrans" cxnId="{69FCEA8E-E450-A940-BD86-FDC71D712CED}">
      <dgm:prSet/>
      <dgm:spPr/>
      <dgm:t>
        <a:bodyPr/>
        <a:lstStyle/>
        <a:p>
          <a:endParaRPr lang="en-US"/>
        </a:p>
      </dgm:t>
    </dgm:pt>
    <dgm:pt modelId="{C91D7182-4CD6-CF44-B64F-A7E68A5F420A}" type="sibTrans" cxnId="{69FCEA8E-E450-A940-BD86-FDC71D712CED}">
      <dgm:prSet/>
      <dgm:spPr/>
      <dgm:t>
        <a:bodyPr/>
        <a:lstStyle/>
        <a:p>
          <a:endParaRPr lang="en-US"/>
        </a:p>
      </dgm:t>
    </dgm:pt>
    <dgm:pt modelId="{E91E2B3B-8FD7-4B40-BB67-B213C6F89131}">
      <dgm:prSet phldrT="[Text]"/>
      <dgm:spPr/>
      <dgm:t>
        <a:bodyPr/>
        <a:lstStyle/>
        <a:p>
          <a:r>
            <a:rPr lang="en-US" dirty="0" smtClean="0"/>
            <a:t>In every case, these analyses place significant demands on the information technology (IT), computational, data storage, and laboratory information management system (LIMS)</a:t>
          </a:r>
          <a:endParaRPr lang="en-US" dirty="0"/>
        </a:p>
      </dgm:t>
    </dgm:pt>
    <dgm:pt modelId="{C5029777-2645-FD44-925E-3B219C16CAA5}" type="parTrans" cxnId="{46D79ABE-9BD7-C24C-B430-CE0E2DB6D352}">
      <dgm:prSet/>
      <dgm:spPr/>
      <dgm:t>
        <a:bodyPr/>
        <a:lstStyle/>
        <a:p>
          <a:endParaRPr lang="en-US"/>
        </a:p>
      </dgm:t>
    </dgm:pt>
    <dgm:pt modelId="{B4FAD356-51CA-7041-8BCD-FBA837D0016F}" type="sibTrans" cxnId="{46D79ABE-9BD7-C24C-B430-CE0E2DB6D352}">
      <dgm:prSet/>
      <dgm:spPr/>
      <dgm:t>
        <a:bodyPr/>
        <a:lstStyle/>
        <a:p>
          <a:endParaRPr lang="en-US"/>
        </a:p>
      </dgm:t>
    </dgm:pt>
    <dgm:pt modelId="{F33A7BD4-0038-CA47-980A-0C135734B86A}">
      <dgm:prSet/>
      <dgm:spPr/>
      <dgm:t>
        <a:bodyPr/>
        <a:lstStyle/>
        <a:p>
          <a:r>
            <a:rPr lang="en-US" dirty="0" smtClean="0"/>
            <a:t>This aspect of next-generation sequencing is at present complicated by the dearth of current sequence analysis tools suited to shorter sequence read data; existing data analysis pipelines and algorithms must be modified to accommodate these shorter reads. </a:t>
          </a:r>
        </a:p>
      </dgm:t>
    </dgm:pt>
    <dgm:pt modelId="{2DABC609-4909-FA48-86C1-4818AA0D8ED2}" type="parTrans" cxnId="{AA164EDB-E091-DE4C-A752-8AF1B764A171}">
      <dgm:prSet/>
      <dgm:spPr/>
      <dgm:t>
        <a:bodyPr/>
        <a:lstStyle/>
        <a:p>
          <a:endParaRPr lang="en-US"/>
        </a:p>
      </dgm:t>
    </dgm:pt>
    <dgm:pt modelId="{695C4860-65E3-4844-A8F6-B081BFB345E1}" type="sibTrans" cxnId="{AA164EDB-E091-DE4C-A752-8AF1B764A171}">
      <dgm:prSet/>
      <dgm:spPr/>
      <dgm:t>
        <a:bodyPr/>
        <a:lstStyle/>
        <a:p>
          <a:endParaRPr lang="en-US"/>
        </a:p>
      </dgm:t>
    </dgm:pt>
    <dgm:pt modelId="{A416E814-A9EF-C141-8B75-CBD87343EF18}">
      <dgm:prSet/>
      <dgm:spPr/>
      <dgm:t>
        <a:bodyPr/>
        <a:lstStyle/>
        <a:p>
          <a:r>
            <a:rPr lang="en-US" dirty="0" smtClean="0"/>
            <a:t>In many cases, entirely new algorithms and data visualization interfaces are being devised and tested to meet this new demand.</a:t>
          </a:r>
        </a:p>
      </dgm:t>
    </dgm:pt>
    <dgm:pt modelId="{2EA872B2-1F45-7945-AEE1-AE41EB18EBE2}" type="parTrans" cxnId="{8145FBC4-AA1C-9543-B597-703493A943CC}">
      <dgm:prSet/>
      <dgm:spPr/>
      <dgm:t>
        <a:bodyPr/>
        <a:lstStyle/>
        <a:p>
          <a:endParaRPr lang="en-US"/>
        </a:p>
      </dgm:t>
    </dgm:pt>
    <dgm:pt modelId="{5419C747-E672-AF48-9F56-29F7E0C1568D}" type="sibTrans" cxnId="{8145FBC4-AA1C-9543-B597-703493A943CC}">
      <dgm:prSet/>
      <dgm:spPr/>
      <dgm:t>
        <a:bodyPr/>
        <a:lstStyle/>
        <a:p>
          <a:endParaRPr lang="en-US"/>
        </a:p>
      </dgm:t>
    </dgm:pt>
    <dgm:pt modelId="{9D6A966F-E2E3-F242-B325-1F4C83AB8F39}" type="pres">
      <dgm:prSet presAssocID="{05EB8B84-A6A6-3B4C-9786-59E4CCCCF0DE}" presName="hierChild1" presStyleCnt="0">
        <dgm:presLayoutVars>
          <dgm:chPref val="1"/>
          <dgm:dir/>
          <dgm:animOne val="branch"/>
          <dgm:animLvl val="lvl"/>
          <dgm:resizeHandles/>
        </dgm:presLayoutVars>
      </dgm:prSet>
      <dgm:spPr/>
      <dgm:t>
        <a:bodyPr/>
        <a:lstStyle/>
        <a:p>
          <a:endParaRPr lang="en-US"/>
        </a:p>
      </dgm:t>
    </dgm:pt>
    <dgm:pt modelId="{8CB5CBCF-1E74-3F4F-9C17-9098997F3326}" type="pres">
      <dgm:prSet presAssocID="{35F6C6A1-4AE3-9743-BCD7-FF8FA63790BA}" presName="hierRoot1" presStyleCnt="0"/>
      <dgm:spPr/>
    </dgm:pt>
    <dgm:pt modelId="{0AE2238E-38BA-674D-8FC5-5636FC1540A2}" type="pres">
      <dgm:prSet presAssocID="{35F6C6A1-4AE3-9743-BCD7-FF8FA63790BA}" presName="composite" presStyleCnt="0"/>
      <dgm:spPr/>
    </dgm:pt>
    <dgm:pt modelId="{FE058C57-56AD-024C-8B78-1DB5E25A2D14}" type="pres">
      <dgm:prSet presAssocID="{35F6C6A1-4AE3-9743-BCD7-FF8FA63790BA}" presName="background" presStyleLbl="node0" presStyleIdx="0" presStyleCnt="1"/>
      <dgm:spPr/>
    </dgm:pt>
    <dgm:pt modelId="{9931C03C-5C5C-CA48-AADC-C321B795EAD4}" type="pres">
      <dgm:prSet presAssocID="{35F6C6A1-4AE3-9743-BCD7-FF8FA63790BA}" presName="text" presStyleLbl="fgAcc0" presStyleIdx="0" presStyleCnt="1" custScaleX="212876">
        <dgm:presLayoutVars>
          <dgm:chPref val="3"/>
        </dgm:presLayoutVars>
      </dgm:prSet>
      <dgm:spPr/>
      <dgm:t>
        <a:bodyPr/>
        <a:lstStyle/>
        <a:p>
          <a:endParaRPr lang="en-US"/>
        </a:p>
      </dgm:t>
    </dgm:pt>
    <dgm:pt modelId="{18D85DCB-19A0-F245-8DDC-F880E07CDB47}" type="pres">
      <dgm:prSet presAssocID="{35F6C6A1-4AE3-9743-BCD7-FF8FA63790BA}" presName="hierChild2" presStyleCnt="0"/>
      <dgm:spPr/>
    </dgm:pt>
    <dgm:pt modelId="{2F212840-1681-0243-B4B1-6EE321082BCF}" type="pres">
      <dgm:prSet presAssocID="{A3964DD9-46A9-534B-A1FD-EE149091521B}" presName="Name10" presStyleLbl="parChTrans1D2" presStyleIdx="0" presStyleCnt="1"/>
      <dgm:spPr/>
      <dgm:t>
        <a:bodyPr/>
        <a:lstStyle/>
        <a:p>
          <a:endParaRPr lang="en-US"/>
        </a:p>
      </dgm:t>
    </dgm:pt>
    <dgm:pt modelId="{FA3BA32F-9ABE-BB46-966F-B2B78D9FABAD}" type="pres">
      <dgm:prSet presAssocID="{D0B8662D-EE7E-6948-943A-9E4C75EC11FD}" presName="hierRoot2" presStyleCnt="0"/>
      <dgm:spPr/>
    </dgm:pt>
    <dgm:pt modelId="{9E49BAE0-CFAD-D443-BC0A-3899967BF19C}" type="pres">
      <dgm:prSet presAssocID="{D0B8662D-EE7E-6948-943A-9E4C75EC11FD}" presName="composite2" presStyleCnt="0"/>
      <dgm:spPr/>
    </dgm:pt>
    <dgm:pt modelId="{AF99897A-55D3-A248-8369-68B91F77F9E7}" type="pres">
      <dgm:prSet presAssocID="{D0B8662D-EE7E-6948-943A-9E4C75EC11FD}" presName="background2" presStyleLbl="node2" presStyleIdx="0" presStyleCnt="1"/>
      <dgm:spPr/>
    </dgm:pt>
    <dgm:pt modelId="{65DABCD4-6607-DF4F-8279-64C9786FC8CE}" type="pres">
      <dgm:prSet presAssocID="{D0B8662D-EE7E-6948-943A-9E4C75EC11FD}" presName="text2" presStyleLbl="fgAcc2" presStyleIdx="0" presStyleCnt="1" custScaleX="336147">
        <dgm:presLayoutVars>
          <dgm:chPref val="3"/>
        </dgm:presLayoutVars>
      </dgm:prSet>
      <dgm:spPr/>
      <dgm:t>
        <a:bodyPr/>
        <a:lstStyle/>
        <a:p>
          <a:endParaRPr lang="en-US"/>
        </a:p>
      </dgm:t>
    </dgm:pt>
    <dgm:pt modelId="{D7CBD680-4561-5D49-89C1-3FB58C1F6884}" type="pres">
      <dgm:prSet presAssocID="{D0B8662D-EE7E-6948-943A-9E4C75EC11FD}" presName="hierChild3" presStyleCnt="0"/>
      <dgm:spPr/>
    </dgm:pt>
    <dgm:pt modelId="{EAD3A08B-6B59-6E47-917A-DE14DA24DA5F}" type="pres">
      <dgm:prSet presAssocID="{C5029777-2645-FD44-925E-3B219C16CAA5}" presName="Name17" presStyleLbl="parChTrans1D3" presStyleIdx="0" presStyleCnt="1"/>
      <dgm:spPr/>
      <dgm:t>
        <a:bodyPr/>
        <a:lstStyle/>
        <a:p>
          <a:endParaRPr lang="en-US"/>
        </a:p>
      </dgm:t>
    </dgm:pt>
    <dgm:pt modelId="{F15E0FEB-4A37-994A-982D-FD2955F75B33}" type="pres">
      <dgm:prSet presAssocID="{E91E2B3B-8FD7-4B40-BB67-B213C6F89131}" presName="hierRoot3" presStyleCnt="0"/>
      <dgm:spPr/>
    </dgm:pt>
    <dgm:pt modelId="{78A0A74C-05DD-8A44-AC6B-123F68F81BFE}" type="pres">
      <dgm:prSet presAssocID="{E91E2B3B-8FD7-4B40-BB67-B213C6F89131}" presName="composite3" presStyleCnt="0"/>
      <dgm:spPr/>
    </dgm:pt>
    <dgm:pt modelId="{5CA3C916-FCC8-6145-B7B8-A5EB0924C67B}" type="pres">
      <dgm:prSet presAssocID="{E91E2B3B-8FD7-4B40-BB67-B213C6F89131}" presName="background3" presStyleLbl="node3" presStyleIdx="0" presStyleCnt="1"/>
      <dgm:spPr/>
    </dgm:pt>
    <dgm:pt modelId="{DB55E09D-0B77-4443-A871-6E3833BC15AB}" type="pres">
      <dgm:prSet presAssocID="{E91E2B3B-8FD7-4B40-BB67-B213C6F89131}" presName="text3" presStyleLbl="fgAcc3" presStyleIdx="0" presStyleCnt="1" custScaleX="373664">
        <dgm:presLayoutVars>
          <dgm:chPref val="3"/>
        </dgm:presLayoutVars>
      </dgm:prSet>
      <dgm:spPr/>
      <dgm:t>
        <a:bodyPr/>
        <a:lstStyle/>
        <a:p>
          <a:endParaRPr lang="en-US"/>
        </a:p>
      </dgm:t>
    </dgm:pt>
    <dgm:pt modelId="{66AE3C59-FCE4-0B44-BE66-54F39DA08163}" type="pres">
      <dgm:prSet presAssocID="{E91E2B3B-8FD7-4B40-BB67-B213C6F89131}" presName="hierChild4" presStyleCnt="0"/>
      <dgm:spPr/>
    </dgm:pt>
    <dgm:pt modelId="{495D2214-0DBD-C146-A5C2-677F1D623F04}" type="pres">
      <dgm:prSet presAssocID="{2DABC609-4909-FA48-86C1-4818AA0D8ED2}" presName="Name23" presStyleLbl="parChTrans1D4" presStyleIdx="0" presStyleCnt="2"/>
      <dgm:spPr/>
      <dgm:t>
        <a:bodyPr/>
        <a:lstStyle/>
        <a:p>
          <a:endParaRPr lang="en-US"/>
        </a:p>
      </dgm:t>
    </dgm:pt>
    <dgm:pt modelId="{1D686C30-A6CF-0346-9144-8D747FC2D571}" type="pres">
      <dgm:prSet presAssocID="{F33A7BD4-0038-CA47-980A-0C135734B86A}" presName="hierRoot4" presStyleCnt="0"/>
      <dgm:spPr/>
    </dgm:pt>
    <dgm:pt modelId="{B120FE95-7F22-204F-AEC4-F5929DBB9DEF}" type="pres">
      <dgm:prSet presAssocID="{F33A7BD4-0038-CA47-980A-0C135734B86A}" presName="composite4" presStyleCnt="0"/>
      <dgm:spPr/>
    </dgm:pt>
    <dgm:pt modelId="{A874689A-2D6E-604E-BB73-BFA9D86E143B}" type="pres">
      <dgm:prSet presAssocID="{F33A7BD4-0038-CA47-980A-0C135734B86A}" presName="background4" presStyleLbl="node4" presStyleIdx="0" presStyleCnt="2"/>
      <dgm:spPr/>
    </dgm:pt>
    <dgm:pt modelId="{B8538686-70A3-794F-A547-32B18A57E967}" type="pres">
      <dgm:prSet presAssocID="{F33A7BD4-0038-CA47-980A-0C135734B86A}" presName="text4" presStyleLbl="fgAcc4" presStyleIdx="0" presStyleCnt="2" custScaleX="241719">
        <dgm:presLayoutVars>
          <dgm:chPref val="3"/>
        </dgm:presLayoutVars>
      </dgm:prSet>
      <dgm:spPr/>
      <dgm:t>
        <a:bodyPr/>
        <a:lstStyle/>
        <a:p>
          <a:endParaRPr lang="en-US"/>
        </a:p>
      </dgm:t>
    </dgm:pt>
    <dgm:pt modelId="{FEBD6B46-216D-A643-A0EB-054435148BFB}" type="pres">
      <dgm:prSet presAssocID="{F33A7BD4-0038-CA47-980A-0C135734B86A}" presName="hierChild5" presStyleCnt="0"/>
      <dgm:spPr/>
    </dgm:pt>
    <dgm:pt modelId="{DDF2E02E-8646-A54C-AB80-D796CEDD0965}" type="pres">
      <dgm:prSet presAssocID="{2EA872B2-1F45-7945-AEE1-AE41EB18EBE2}" presName="Name23" presStyleLbl="parChTrans1D4" presStyleIdx="1" presStyleCnt="2"/>
      <dgm:spPr/>
      <dgm:t>
        <a:bodyPr/>
        <a:lstStyle/>
        <a:p>
          <a:endParaRPr lang="en-US"/>
        </a:p>
      </dgm:t>
    </dgm:pt>
    <dgm:pt modelId="{6F0783FE-AB99-024C-9599-EAF1583687BF}" type="pres">
      <dgm:prSet presAssocID="{A416E814-A9EF-C141-8B75-CBD87343EF18}" presName="hierRoot4" presStyleCnt="0"/>
      <dgm:spPr/>
    </dgm:pt>
    <dgm:pt modelId="{C771A309-9916-C744-8E3C-B53882BD1333}" type="pres">
      <dgm:prSet presAssocID="{A416E814-A9EF-C141-8B75-CBD87343EF18}" presName="composite4" presStyleCnt="0"/>
      <dgm:spPr/>
    </dgm:pt>
    <dgm:pt modelId="{34579C4C-CBB3-2041-A4FB-A954EDD3F609}" type="pres">
      <dgm:prSet presAssocID="{A416E814-A9EF-C141-8B75-CBD87343EF18}" presName="background4" presStyleLbl="node4" presStyleIdx="1" presStyleCnt="2"/>
      <dgm:spPr/>
    </dgm:pt>
    <dgm:pt modelId="{C51D7742-C196-B348-84BB-4D66ED991FBA}" type="pres">
      <dgm:prSet presAssocID="{A416E814-A9EF-C141-8B75-CBD87343EF18}" presName="text4" presStyleLbl="fgAcc4" presStyleIdx="1" presStyleCnt="2" custScaleX="187127">
        <dgm:presLayoutVars>
          <dgm:chPref val="3"/>
        </dgm:presLayoutVars>
      </dgm:prSet>
      <dgm:spPr/>
      <dgm:t>
        <a:bodyPr/>
        <a:lstStyle/>
        <a:p>
          <a:endParaRPr lang="en-US"/>
        </a:p>
      </dgm:t>
    </dgm:pt>
    <dgm:pt modelId="{31CA2829-0B90-5D4F-A4E8-CE7EC2E2367B}" type="pres">
      <dgm:prSet presAssocID="{A416E814-A9EF-C141-8B75-CBD87343EF18}" presName="hierChild5" presStyleCnt="0"/>
      <dgm:spPr/>
    </dgm:pt>
  </dgm:ptLst>
  <dgm:cxnLst>
    <dgm:cxn modelId="{69FCEA8E-E450-A940-BD86-FDC71D712CED}" srcId="{35F6C6A1-4AE3-9743-BCD7-FF8FA63790BA}" destId="{D0B8662D-EE7E-6948-943A-9E4C75EC11FD}" srcOrd="0" destOrd="0" parTransId="{A3964DD9-46A9-534B-A1FD-EE149091521B}" sibTransId="{C91D7182-4CD6-CF44-B64F-A7E68A5F420A}"/>
    <dgm:cxn modelId="{9266DDC0-7EC3-974F-B1C1-614952A55F8F}" type="presOf" srcId="{35F6C6A1-4AE3-9743-BCD7-FF8FA63790BA}" destId="{9931C03C-5C5C-CA48-AADC-C321B795EAD4}" srcOrd="0" destOrd="0" presId="urn:microsoft.com/office/officeart/2005/8/layout/hierarchy1"/>
    <dgm:cxn modelId="{AA164EDB-E091-DE4C-A752-8AF1B764A171}" srcId="{E91E2B3B-8FD7-4B40-BB67-B213C6F89131}" destId="{F33A7BD4-0038-CA47-980A-0C135734B86A}" srcOrd="0" destOrd="0" parTransId="{2DABC609-4909-FA48-86C1-4818AA0D8ED2}" sibTransId="{695C4860-65E3-4844-A8F6-B081BFB345E1}"/>
    <dgm:cxn modelId="{62A81A04-4771-4B48-96C5-8A9A1DB28A75}" type="presOf" srcId="{F33A7BD4-0038-CA47-980A-0C135734B86A}" destId="{B8538686-70A3-794F-A547-32B18A57E967}" srcOrd="0" destOrd="0" presId="urn:microsoft.com/office/officeart/2005/8/layout/hierarchy1"/>
    <dgm:cxn modelId="{78474C52-4C72-E044-ADEE-1BF576D1E43B}" type="presOf" srcId="{E91E2B3B-8FD7-4B40-BB67-B213C6F89131}" destId="{DB55E09D-0B77-4443-A871-6E3833BC15AB}" srcOrd="0" destOrd="0" presId="urn:microsoft.com/office/officeart/2005/8/layout/hierarchy1"/>
    <dgm:cxn modelId="{A77729AA-24DE-6F4B-8C0F-54F414EED04C}" srcId="{05EB8B84-A6A6-3B4C-9786-59E4CCCCF0DE}" destId="{35F6C6A1-4AE3-9743-BCD7-FF8FA63790BA}" srcOrd="0" destOrd="0" parTransId="{811FCC35-661E-6A45-9C5B-091E6D6C1C7C}" sibTransId="{8D564E0E-1497-6248-B549-34CDAF36A929}"/>
    <dgm:cxn modelId="{8145FBC4-AA1C-9543-B597-703493A943CC}" srcId="{E91E2B3B-8FD7-4B40-BB67-B213C6F89131}" destId="{A416E814-A9EF-C141-8B75-CBD87343EF18}" srcOrd="1" destOrd="0" parTransId="{2EA872B2-1F45-7945-AEE1-AE41EB18EBE2}" sibTransId="{5419C747-E672-AF48-9F56-29F7E0C1568D}"/>
    <dgm:cxn modelId="{EF3DD478-FCC0-2540-8711-26150A95FA19}" type="presOf" srcId="{C5029777-2645-FD44-925E-3B219C16CAA5}" destId="{EAD3A08B-6B59-6E47-917A-DE14DA24DA5F}" srcOrd="0" destOrd="0" presId="urn:microsoft.com/office/officeart/2005/8/layout/hierarchy1"/>
    <dgm:cxn modelId="{7F474ECB-182F-2D4D-A3D0-AE7569402BAF}" type="presOf" srcId="{2DABC609-4909-FA48-86C1-4818AA0D8ED2}" destId="{495D2214-0DBD-C146-A5C2-677F1D623F04}" srcOrd="0" destOrd="0" presId="urn:microsoft.com/office/officeart/2005/8/layout/hierarchy1"/>
    <dgm:cxn modelId="{309A9AF3-94DB-684A-952F-F49B2F941CB5}" type="presOf" srcId="{2EA872B2-1F45-7945-AEE1-AE41EB18EBE2}" destId="{DDF2E02E-8646-A54C-AB80-D796CEDD0965}" srcOrd="0" destOrd="0" presId="urn:microsoft.com/office/officeart/2005/8/layout/hierarchy1"/>
    <dgm:cxn modelId="{4F1A3733-3144-3E47-956B-499703CF2F37}" type="presOf" srcId="{05EB8B84-A6A6-3B4C-9786-59E4CCCCF0DE}" destId="{9D6A966F-E2E3-F242-B325-1F4C83AB8F39}" srcOrd="0" destOrd="0" presId="urn:microsoft.com/office/officeart/2005/8/layout/hierarchy1"/>
    <dgm:cxn modelId="{3758C4A4-27D5-F546-858F-9DB139C44135}" type="presOf" srcId="{D0B8662D-EE7E-6948-943A-9E4C75EC11FD}" destId="{65DABCD4-6607-DF4F-8279-64C9786FC8CE}" srcOrd="0" destOrd="0" presId="urn:microsoft.com/office/officeart/2005/8/layout/hierarchy1"/>
    <dgm:cxn modelId="{46D79ABE-9BD7-C24C-B430-CE0E2DB6D352}" srcId="{D0B8662D-EE7E-6948-943A-9E4C75EC11FD}" destId="{E91E2B3B-8FD7-4B40-BB67-B213C6F89131}" srcOrd="0" destOrd="0" parTransId="{C5029777-2645-FD44-925E-3B219C16CAA5}" sibTransId="{B4FAD356-51CA-7041-8BCD-FBA837D0016F}"/>
    <dgm:cxn modelId="{BF7308CB-03A9-3B48-AD48-0C43995C79E3}" type="presOf" srcId="{A416E814-A9EF-C141-8B75-CBD87343EF18}" destId="{C51D7742-C196-B348-84BB-4D66ED991FBA}" srcOrd="0" destOrd="0" presId="urn:microsoft.com/office/officeart/2005/8/layout/hierarchy1"/>
    <dgm:cxn modelId="{6AA3B8FC-F3D0-3448-BFDE-35F24C59C5F9}" type="presOf" srcId="{A3964DD9-46A9-534B-A1FD-EE149091521B}" destId="{2F212840-1681-0243-B4B1-6EE321082BCF}" srcOrd="0" destOrd="0" presId="urn:microsoft.com/office/officeart/2005/8/layout/hierarchy1"/>
    <dgm:cxn modelId="{2E683515-63E5-084D-88A2-C1BE92C79164}" type="presParOf" srcId="{9D6A966F-E2E3-F242-B325-1F4C83AB8F39}" destId="{8CB5CBCF-1E74-3F4F-9C17-9098997F3326}" srcOrd="0" destOrd="0" presId="urn:microsoft.com/office/officeart/2005/8/layout/hierarchy1"/>
    <dgm:cxn modelId="{AE216DEE-EDDC-3844-A7BB-CF588C2C1284}" type="presParOf" srcId="{8CB5CBCF-1E74-3F4F-9C17-9098997F3326}" destId="{0AE2238E-38BA-674D-8FC5-5636FC1540A2}" srcOrd="0" destOrd="0" presId="urn:microsoft.com/office/officeart/2005/8/layout/hierarchy1"/>
    <dgm:cxn modelId="{75FA0B74-01E6-024B-8276-C456F5C9DF3B}" type="presParOf" srcId="{0AE2238E-38BA-674D-8FC5-5636FC1540A2}" destId="{FE058C57-56AD-024C-8B78-1DB5E25A2D14}" srcOrd="0" destOrd="0" presId="urn:microsoft.com/office/officeart/2005/8/layout/hierarchy1"/>
    <dgm:cxn modelId="{917B2F2A-1251-B242-A20D-290B6BBE9BCF}" type="presParOf" srcId="{0AE2238E-38BA-674D-8FC5-5636FC1540A2}" destId="{9931C03C-5C5C-CA48-AADC-C321B795EAD4}" srcOrd="1" destOrd="0" presId="urn:microsoft.com/office/officeart/2005/8/layout/hierarchy1"/>
    <dgm:cxn modelId="{3DF5BBC1-AF9B-E249-9C36-F0B1ACE5C2CE}" type="presParOf" srcId="{8CB5CBCF-1E74-3F4F-9C17-9098997F3326}" destId="{18D85DCB-19A0-F245-8DDC-F880E07CDB47}" srcOrd="1" destOrd="0" presId="urn:microsoft.com/office/officeart/2005/8/layout/hierarchy1"/>
    <dgm:cxn modelId="{17FD30C2-DC90-F246-A8ED-D3724E9D4923}" type="presParOf" srcId="{18D85DCB-19A0-F245-8DDC-F880E07CDB47}" destId="{2F212840-1681-0243-B4B1-6EE321082BCF}" srcOrd="0" destOrd="0" presId="urn:microsoft.com/office/officeart/2005/8/layout/hierarchy1"/>
    <dgm:cxn modelId="{303C1C22-4B4D-8648-B67D-509FBB3CFBB4}" type="presParOf" srcId="{18D85DCB-19A0-F245-8DDC-F880E07CDB47}" destId="{FA3BA32F-9ABE-BB46-966F-B2B78D9FABAD}" srcOrd="1" destOrd="0" presId="urn:microsoft.com/office/officeart/2005/8/layout/hierarchy1"/>
    <dgm:cxn modelId="{23D7C52B-C79D-834B-BA9B-B76BC4ACA981}" type="presParOf" srcId="{FA3BA32F-9ABE-BB46-966F-B2B78D9FABAD}" destId="{9E49BAE0-CFAD-D443-BC0A-3899967BF19C}" srcOrd="0" destOrd="0" presId="urn:microsoft.com/office/officeart/2005/8/layout/hierarchy1"/>
    <dgm:cxn modelId="{EFF3E0A6-A088-5A44-BB32-A7378A161D18}" type="presParOf" srcId="{9E49BAE0-CFAD-D443-BC0A-3899967BF19C}" destId="{AF99897A-55D3-A248-8369-68B91F77F9E7}" srcOrd="0" destOrd="0" presId="urn:microsoft.com/office/officeart/2005/8/layout/hierarchy1"/>
    <dgm:cxn modelId="{E1B11554-4239-B94C-A1AE-395182464BE5}" type="presParOf" srcId="{9E49BAE0-CFAD-D443-BC0A-3899967BF19C}" destId="{65DABCD4-6607-DF4F-8279-64C9786FC8CE}" srcOrd="1" destOrd="0" presId="urn:microsoft.com/office/officeart/2005/8/layout/hierarchy1"/>
    <dgm:cxn modelId="{A11EAA82-94CF-4648-8BA1-A2184CAC4BD6}" type="presParOf" srcId="{FA3BA32F-9ABE-BB46-966F-B2B78D9FABAD}" destId="{D7CBD680-4561-5D49-89C1-3FB58C1F6884}" srcOrd="1" destOrd="0" presId="urn:microsoft.com/office/officeart/2005/8/layout/hierarchy1"/>
    <dgm:cxn modelId="{EEAEAB4D-4B8B-AD4D-8B34-5980C625F2A6}" type="presParOf" srcId="{D7CBD680-4561-5D49-89C1-3FB58C1F6884}" destId="{EAD3A08B-6B59-6E47-917A-DE14DA24DA5F}" srcOrd="0" destOrd="0" presId="urn:microsoft.com/office/officeart/2005/8/layout/hierarchy1"/>
    <dgm:cxn modelId="{A753ED23-6C83-4147-ABE2-ACADEFDAF446}" type="presParOf" srcId="{D7CBD680-4561-5D49-89C1-3FB58C1F6884}" destId="{F15E0FEB-4A37-994A-982D-FD2955F75B33}" srcOrd="1" destOrd="0" presId="urn:microsoft.com/office/officeart/2005/8/layout/hierarchy1"/>
    <dgm:cxn modelId="{31AD741F-DB60-2740-97D7-11E04F47202E}" type="presParOf" srcId="{F15E0FEB-4A37-994A-982D-FD2955F75B33}" destId="{78A0A74C-05DD-8A44-AC6B-123F68F81BFE}" srcOrd="0" destOrd="0" presId="urn:microsoft.com/office/officeart/2005/8/layout/hierarchy1"/>
    <dgm:cxn modelId="{6453FD8A-3C42-4A46-A795-D278C7C5F148}" type="presParOf" srcId="{78A0A74C-05DD-8A44-AC6B-123F68F81BFE}" destId="{5CA3C916-FCC8-6145-B7B8-A5EB0924C67B}" srcOrd="0" destOrd="0" presId="urn:microsoft.com/office/officeart/2005/8/layout/hierarchy1"/>
    <dgm:cxn modelId="{8F91E729-848A-5240-AB50-C22165FCD7D4}" type="presParOf" srcId="{78A0A74C-05DD-8A44-AC6B-123F68F81BFE}" destId="{DB55E09D-0B77-4443-A871-6E3833BC15AB}" srcOrd="1" destOrd="0" presId="urn:microsoft.com/office/officeart/2005/8/layout/hierarchy1"/>
    <dgm:cxn modelId="{4B6010AF-09A0-2443-AEFA-9C0773651873}" type="presParOf" srcId="{F15E0FEB-4A37-994A-982D-FD2955F75B33}" destId="{66AE3C59-FCE4-0B44-BE66-54F39DA08163}" srcOrd="1" destOrd="0" presId="urn:microsoft.com/office/officeart/2005/8/layout/hierarchy1"/>
    <dgm:cxn modelId="{668AA837-E0A8-6745-BF1E-C5C6B2EA526A}" type="presParOf" srcId="{66AE3C59-FCE4-0B44-BE66-54F39DA08163}" destId="{495D2214-0DBD-C146-A5C2-677F1D623F04}" srcOrd="0" destOrd="0" presId="urn:microsoft.com/office/officeart/2005/8/layout/hierarchy1"/>
    <dgm:cxn modelId="{87D8948A-F51D-8840-BFF5-108CC079FCE6}" type="presParOf" srcId="{66AE3C59-FCE4-0B44-BE66-54F39DA08163}" destId="{1D686C30-A6CF-0346-9144-8D747FC2D571}" srcOrd="1" destOrd="0" presId="urn:microsoft.com/office/officeart/2005/8/layout/hierarchy1"/>
    <dgm:cxn modelId="{1B98F08A-76AD-554C-A191-FB593889DBCD}" type="presParOf" srcId="{1D686C30-A6CF-0346-9144-8D747FC2D571}" destId="{B120FE95-7F22-204F-AEC4-F5929DBB9DEF}" srcOrd="0" destOrd="0" presId="urn:microsoft.com/office/officeart/2005/8/layout/hierarchy1"/>
    <dgm:cxn modelId="{E2C6E6FC-5809-8549-BBDF-192382F43756}" type="presParOf" srcId="{B120FE95-7F22-204F-AEC4-F5929DBB9DEF}" destId="{A874689A-2D6E-604E-BB73-BFA9D86E143B}" srcOrd="0" destOrd="0" presId="urn:microsoft.com/office/officeart/2005/8/layout/hierarchy1"/>
    <dgm:cxn modelId="{AEABE678-77C1-774E-97F2-055A00990AD7}" type="presParOf" srcId="{B120FE95-7F22-204F-AEC4-F5929DBB9DEF}" destId="{B8538686-70A3-794F-A547-32B18A57E967}" srcOrd="1" destOrd="0" presId="urn:microsoft.com/office/officeart/2005/8/layout/hierarchy1"/>
    <dgm:cxn modelId="{F861DF57-506C-A84B-86DB-EC313F24257A}" type="presParOf" srcId="{1D686C30-A6CF-0346-9144-8D747FC2D571}" destId="{FEBD6B46-216D-A643-A0EB-054435148BFB}" srcOrd="1" destOrd="0" presId="urn:microsoft.com/office/officeart/2005/8/layout/hierarchy1"/>
    <dgm:cxn modelId="{42A99986-1747-6F4B-AD3A-C4B010157599}" type="presParOf" srcId="{66AE3C59-FCE4-0B44-BE66-54F39DA08163}" destId="{DDF2E02E-8646-A54C-AB80-D796CEDD0965}" srcOrd="2" destOrd="0" presId="urn:microsoft.com/office/officeart/2005/8/layout/hierarchy1"/>
    <dgm:cxn modelId="{CF75F696-1C0A-A344-89AB-A362DBAE7693}" type="presParOf" srcId="{66AE3C59-FCE4-0B44-BE66-54F39DA08163}" destId="{6F0783FE-AB99-024C-9599-EAF1583687BF}" srcOrd="3" destOrd="0" presId="urn:microsoft.com/office/officeart/2005/8/layout/hierarchy1"/>
    <dgm:cxn modelId="{AA476377-29D9-8246-BDBC-530B7682D78D}" type="presParOf" srcId="{6F0783FE-AB99-024C-9599-EAF1583687BF}" destId="{C771A309-9916-C744-8E3C-B53882BD1333}" srcOrd="0" destOrd="0" presId="urn:microsoft.com/office/officeart/2005/8/layout/hierarchy1"/>
    <dgm:cxn modelId="{6F7FDE88-5D1E-2943-B962-60159BA49199}" type="presParOf" srcId="{C771A309-9916-C744-8E3C-B53882BD1333}" destId="{34579C4C-CBB3-2041-A4FB-A954EDD3F609}" srcOrd="0" destOrd="0" presId="urn:microsoft.com/office/officeart/2005/8/layout/hierarchy1"/>
    <dgm:cxn modelId="{73A12496-45D1-E84C-BD0C-DB26F9DA207C}" type="presParOf" srcId="{C771A309-9916-C744-8E3C-B53882BD1333}" destId="{C51D7742-C196-B348-84BB-4D66ED991FBA}" srcOrd="1" destOrd="0" presId="urn:microsoft.com/office/officeart/2005/8/layout/hierarchy1"/>
    <dgm:cxn modelId="{864BA8AE-59DE-324E-B513-C630ECDB65E9}" type="presParOf" srcId="{6F0783FE-AB99-024C-9599-EAF1583687BF}" destId="{31CA2829-0B90-5D4F-A4E8-CE7EC2E2367B}" srcOrd="1" destOrd="0" presId="urn:microsoft.com/office/officeart/2005/8/layout/hierarchy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52FDC73-A7C6-F64F-B91F-B9E097EC0DAD}" type="doc">
      <dgm:prSet loTypeId="urn:microsoft.com/office/officeart/2005/8/layout/process4" loCatId="process" qsTypeId="urn:microsoft.com/office/officeart/2005/8/quickstyle/simple4" qsCatId="simple" csTypeId="urn:microsoft.com/office/officeart/2005/8/colors/accent1_2" csCatId="accent1" phldr="1"/>
      <dgm:spPr/>
      <dgm:t>
        <a:bodyPr/>
        <a:lstStyle/>
        <a:p>
          <a:endParaRPr lang="en-US"/>
        </a:p>
      </dgm:t>
    </dgm:pt>
    <dgm:pt modelId="{15461C87-FC2C-1B48-AF79-6A0B50559E3C}">
      <dgm:prSet/>
      <dgm:spPr/>
      <dgm:t>
        <a:bodyPr/>
        <a:lstStyle/>
        <a:p>
          <a:pPr rtl="0"/>
          <a:r>
            <a:rPr lang="en-US" dirty="0" smtClean="0"/>
            <a:t>Incorporation of nucleotide by DNA polymerase </a:t>
          </a:r>
          <a:endParaRPr lang="en-US" dirty="0"/>
        </a:p>
      </dgm:t>
    </dgm:pt>
    <dgm:pt modelId="{84F37A2C-E453-EF4D-BCC8-27FB274B7194}" type="parTrans" cxnId="{6979ABAA-9E65-C44D-AF32-7FA0CF7ABD7F}">
      <dgm:prSet/>
      <dgm:spPr/>
      <dgm:t>
        <a:bodyPr/>
        <a:lstStyle/>
        <a:p>
          <a:endParaRPr lang="en-US"/>
        </a:p>
      </dgm:t>
    </dgm:pt>
    <dgm:pt modelId="{D6E0BAFA-DACD-274C-9E0F-6F8F7FBE22D5}" type="sibTrans" cxnId="{6979ABAA-9E65-C44D-AF32-7FA0CF7ABD7F}">
      <dgm:prSet/>
      <dgm:spPr/>
      <dgm:t>
        <a:bodyPr/>
        <a:lstStyle/>
        <a:p>
          <a:endParaRPr lang="en-US"/>
        </a:p>
      </dgm:t>
    </dgm:pt>
    <dgm:pt modelId="{7A93760B-7134-F24B-9AD1-E50481FAF60B}">
      <dgm:prSet/>
      <dgm:spPr/>
      <dgm:t>
        <a:bodyPr/>
        <a:lstStyle/>
        <a:p>
          <a:pPr rtl="0"/>
          <a:r>
            <a:rPr lang="en-US" dirty="0" smtClean="0"/>
            <a:t>Release of pyrophosphate</a:t>
          </a:r>
          <a:endParaRPr lang="en-US" dirty="0"/>
        </a:p>
      </dgm:t>
    </dgm:pt>
    <dgm:pt modelId="{12327C7A-CEB1-6E4E-943B-527EAB1EB1CF}" type="parTrans" cxnId="{0F4E59AC-A069-504A-BB01-16F034D72CD2}">
      <dgm:prSet/>
      <dgm:spPr/>
      <dgm:t>
        <a:bodyPr/>
        <a:lstStyle/>
        <a:p>
          <a:endParaRPr lang="en-US"/>
        </a:p>
      </dgm:t>
    </dgm:pt>
    <dgm:pt modelId="{BB7B07FF-FD9F-1742-8052-B9CD302FA455}" type="sibTrans" cxnId="{0F4E59AC-A069-504A-BB01-16F034D72CD2}">
      <dgm:prSet/>
      <dgm:spPr/>
      <dgm:t>
        <a:bodyPr/>
        <a:lstStyle/>
        <a:p>
          <a:endParaRPr lang="en-US"/>
        </a:p>
      </dgm:t>
    </dgm:pt>
    <dgm:pt modelId="{D46E7C18-0224-9C43-AF19-84EDE107C3D2}">
      <dgm:prSet/>
      <dgm:spPr/>
      <dgm:t>
        <a:bodyPr/>
        <a:lstStyle/>
        <a:p>
          <a:pPr rtl="0"/>
          <a:r>
            <a:rPr lang="en-US" dirty="0" smtClean="0"/>
            <a:t> Initiates series of downstream reactions</a:t>
          </a:r>
          <a:endParaRPr lang="en-US" dirty="0"/>
        </a:p>
      </dgm:t>
    </dgm:pt>
    <dgm:pt modelId="{10445E70-9C23-CE4E-9046-2D74BD5A7E26}" type="parTrans" cxnId="{20D6EB8F-2BD2-EF4E-B168-ABE6794197B1}">
      <dgm:prSet/>
      <dgm:spPr/>
      <dgm:t>
        <a:bodyPr/>
        <a:lstStyle/>
        <a:p>
          <a:endParaRPr lang="en-US"/>
        </a:p>
      </dgm:t>
    </dgm:pt>
    <dgm:pt modelId="{909CF69C-A7FB-2347-AD14-E151C9F33A3E}" type="sibTrans" cxnId="{20D6EB8F-2BD2-EF4E-B168-ABE6794197B1}">
      <dgm:prSet/>
      <dgm:spPr/>
      <dgm:t>
        <a:bodyPr/>
        <a:lstStyle/>
        <a:p>
          <a:endParaRPr lang="en-US"/>
        </a:p>
      </dgm:t>
    </dgm:pt>
    <dgm:pt modelId="{32DA3097-64DF-234B-BAC0-F19FCEA5608D}">
      <dgm:prSet/>
      <dgm:spPr/>
      <dgm:t>
        <a:bodyPr/>
        <a:lstStyle/>
        <a:p>
          <a:pPr rtl="0"/>
          <a:r>
            <a:rPr lang="en-US" dirty="0" smtClean="0"/>
            <a:t>Produce light by firefly enzyme </a:t>
          </a:r>
          <a:r>
            <a:rPr lang="en-US" dirty="0" err="1" smtClean="0"/>
            <a:t>luciferase</a:t>
          </a:r>
          <a:endParaRPr lang="en-US" dirty="0"/>
        </a:p>
      </dgm:t>
    </dgm:pt>
    <dgm:pt modelId="{E486B693-6C5E-BF4C-916F-2BDAEDCBD011}" type="parTrans" cxnId="{4AE088D9-2DE5-944D-993C-7398781126E1}">
      <dgm:prSet/>
      <dgm:spPr/>
      <dgm:t>
        <a:bodyPr/>
        <a:lstStyle/>
        <a:p>
          <a:endParaRPr lang="en-US"/>
        </a:p>
      </dgm:t>
    </dgm:pt>
    <dgm:pt modelId="{166711D6-0EC8-2345-A091-FC76375C8860}" type="sibTrans" cxnId="{4AE088D9-2DE5-944D-993C-7398781126E1}">
      <dgm:prSet/>
      <dgm:spPr/>
      <dgm:t>
        <a:bodyPr/>
        <a:lstStyle/>
        <a:p>
          <a:endParaRPr lang="en-US"/>
        </a:p>
      </dgm:t>
    </dgm:pt>
    <dgm:pt modelId="{C6C1E593-74CE-6142-83F5-86DE3717133C}">
      <dgm:prSet/>
      <dgm:spPr/>
      <dgm:t>
        <a:bodyPr/>
        <a:lstStyle/>
        <a:p>
          <a:pPr rtl="0"/>
          <a:r>
            <a:rPr lang="en-US" dirty="0" smtClean="0"/>
            <a:t>Directly proportional </a:t>
          </a:r>
        </a:p>
        <a:p>
          <a:pPr rtl="0"/>
          <a:r>
            <a:rPr lang="en-US" dirty="0" smtClean="0"/>
            <a:t> </a:t>
          </a:r>
          <a:endParaRPr lang="en-US" dirty="0"/>
        </a:p>
      </dgm:t>
    </dgm:pt>
    <dgm:pt modelId="{4D24542C-17CD-4D42-8522-D99C34047265}" type="parTrans" cxnId="{649C815D-1114-5345-97DC-92E5072A162A}">
      <dgm:prSet/>
      <dgm:spPr/>
      <dgm:t>
        <a:bodyPr/>
        <a:lstStyle/>
        <a:p>
          <a:endParaRPr lang="en-US"/>
        </a:p>
      </dgm:t>
    </dgm:pt>
    <dgm:pt modelId="{3285BBE1-8C90-F14E-88C2-3F64C4CA35EC}" type="sibTrans" cxnId="{649C815D-1114-5345-97DC-92E5072A162A}">
      <dgm:prSet/>
      <dgm:spPr/>
      <dgm:t>
        <a:bodyPr/>
        <a:lstStyle/>
        <a:p>
          <a:endParaRPr lang="en-US"/>
        </a:p>
      </dgm:t>
    </dgm:pt>
    <dgm:pt modelId="{2A2A9083-7A74-4341-A17B-889892EDB224}" type="pres">
      <dgm:prSet presAssocID="{C52FDC73-A7C6-F64F-B91F-B9E097EC0DAD}" presName="Name0" presStyleCnt="0">
        <dgm:presLayoutVars>
          <dgm:dir/>
          <dgm:animLvl val="lvl"/>
          <dgm:resizeHandles val="exact"/>
        </dgm:presLayoutVars>
      </dgm:prSet>
      <dgm:spPr/>
      <dgm:t>
        <a:bodyPr/>
        <a:lstStyle/>
        <a:p>
          <a:endParaRPr lang="en-US"/>
        </a:p>
      </dgm:t>
    </dgm:pt>
    <dgm:pt modelId="{E93966FC-8499-A749-B8D1-63CA24F5E241}" type="pres">
      <dgm:prSet presAssocID="{C6C1E593-74CE-6142-83F5-86DE3717133C}" presName="boxAndChildren" presStyleCnt="0"/>
      <dgm:spPr/>
    </dgm:pt>
    <dgm:pt modelId="{B8FD295C-D7BF-764A-A0F7-BE870DFAF83E}" type="pres">
      <dgm:prSet presAssocID="{C6C1E593-74CE-6142-83F5-86DE3717133C}" presName="parentTextBox" presStyleLbl="node1" presStyleIdx="0" presStyleCnt="5"/>
      <dgm:spPr/>
      <dgm:t>
        <a:bodyPr/>
        <a:lstStyle/>
        <a:p>
          <a:endParaRPr lang="en-US"/>
        </a:p>
      </dgm:t>
    </dgm:pt>
    <dgm:pt modelId="{8716E82A-BC56-2746-94FD-FEB011AE0C2F}" type="pres">
      <dgm:prSet presAssocID="{166711D6-0EC8-2345-A091-FC76375C8860}" presName="sp" presStyleCnt="0"/>
      <dgm:spPr/>
    </dgm:pt>
    <dgm:pt modelId="{0C0D0EDB-009D-7644-BF7C-1CDAA45244FE}" type="pres">
      <dgm:prSet presAssocID="{32DA3097-64DF-234B-BAC0-F19FCEA5608D}" presName="arrowAndChildren" presStyleCnt="0"/>
      <dgm:spPr/>
    </dgm:pt>
    <dgm:pt modelId="{6F9D8DD7-5960-CE40-B213-82AE676BCE36}" type="pres">
      <dgm:prSet presAssocID="{32DA3097-64DF-234B-BAC0-F19FCEA5608D}" presName="parentTextArrow" presStyleLbl="node1" presStyleIdx="1" presStyleCnt="5"/>
      <dgm:spPr/>
      <dgm:t>
        <a:bodyPr/>
        <a:lstStyle/>
        <a:p>
          <a:endParaRPr lang="en-US"/>
        </a:p>
      </dgm:t>
    </dgm:pt>
    <dgm:pt modelId="{9007EA2A-500A-1841-A265-B7ED5BB60E87}" type="pres">
      <dgm:prSet presAssocID="{909CF69C-A7FB-2347-AD14-E151C9F33A3E}" presName="sp" presStyleCnt="0"/>
      <dgm:spPr/>
    </dgm:pt>
    <dgm:pt modelId="{6D0A605B-CBD7-734F-B8CD-928D43723C9F}" type="pres">
      <dgm:prSet presAssocID="{D46E7C18-0224-9C43-AF19-84EDE107C3D2}" presName="arrowAndChildren" presStyleCnt="0"/>
      <dgm:spPr/>
    </dgm:pt>
    <dgm:pt modelId="{27897F36-3DA6-CF48-84F3-EC5706200D66}" type="pres">
      <dgm:prSet presAssocID="{D46E7C18-0224-9C43-AF19-84EDE107C3D2}" presName="parentTextArrow" presStyleLbl="node1" presStyleIdx="2" presStyleCnt="5"/>
      <dgm:spPr/>
      <dgm:t>
        <a:bodyPr/>
        <a:lstStyle/>
        <a:p>
          <a:endParaRPr lang="en-US"/>
        </a:p>
      </dgm:t>
    </dgm:pt>
    <dgm:pt modelId="{E33591CA-D355-F442-B5C0-65BFBE454388}" type="pres">
      <dgm:prSet presAssocID="{BB7B07FF-FD9F-1742-8052-B9CD302FA455}" presName="sp" presStyleCnt="0"/>
      <dgm:spPr/>
    </dgm:pt>
    <dgm:pt modelId="{B5480AA9-5B0B-B548-B3DC-482562C3D09E}" type="pres">
      <dgm:prSet presAssocID="{7A93760B-7134-F24B-9AD1-E50481FAF60B}" presName="arrowAndChildren" presStyleCnt="0"/>
      <dgm:spPr/>
    </dgm:pt>
    <dgm:pt modelId="{358A7CFD-3E9D-2740-AD9F-27D396142D55}" type="pres">
      <dgm:prSet presAssocID="{7A93760B-7134-F24B-9AD1-E50481FAF60B}" presName="parentTextArrow" presStyleLbl="node1" presStyleIdx="3" presStyleCnt="5"/>
      <dgm:spPr/>
      <dgm:t>
        <a:bodyPr/>
        <a:lstStyle/>
        <a:p>
          <a:endParaRPr lang="en-US"/>
        </a:p>
      </dgm:t>
    </dgm:pt>
    <dgm:pt modelId="{D8D037F9-3EB4-1241-9EF0-ED9C4D1A941E}" type="pres">
      <dgm:prSet presAssocID="{D6E0BAFA-DACD-274C-9E0F-6F8F7FBE22D5}" presName="sp" presStyleCnt="0"/>
      <dgm:spPr/>
    </dgm:pt>
    <dgm:pt modelId="{D322A221-2217-2747-B5D3-4C0BEDC5590C}" type="pres">
      <dgm:prSet presAssocID="{15461C87-FC2C-1B48-AF79-6A0B50559E3C}" presName="arrowAndChildren" presStyleCnt="0"/>
      <dgm:spPr/>
    </dgm:pt>
    <dgm:pt modelId="{916ADA74-9423-3640-924B-28EE66611F5F}" type="pres">
      <dgm:prSet presAssocID="{15461C87-FC2C-1B48-AF79-6A0B50559E3C}" presName="parentTextArrow" presStyleLbl="node1" presStyleIdx="4" presStyleCnt="5"/>
      <dgm:spPr/>
      <dgm:t>
        <a:bodyPr/>
        <a:lstStyle/>
        <a:p>
          <a:endParaRPr lang="en-US"/>
        </a:p>
      </dgm:t>
    </dgm:pt>
  </dgm:ptLst>
  <dgm:cxnLst>
    <dgm:cxn modelId="{B721B22F-89DB-EA44-A17B-A19F9B046E05}" type="presOf" srcId="{7A93760B-7134-F24B-9AD1-E50481FAF60B}" destId="{358A7CFD-3E9D-2740-AD9F-27D396142D55}" srcOrd="0" destOrd="0" presId="urn:microsoft.com/office/officeart/2005/8/layout/process4"/>
    <dgm:cxn modelId="{A6CE23FE-5048-254A-A136-56A25A7AD460}" type="presOf" srcId="{C6C1E593-74CE-6142-83F5-86DE3717133C}" destId="{B8FD295C-D7BF-764A-A0F7-BE870DFAF83E}" srcOrd="0" destOrd="0" presId="urn:microsoft.com/office/officeart/2005/8/layout/process4"/>
    <dgm:cxn modelId="{20D6EB8F-2BD2-EF4E-B168-ABE6794197B1}" srcId="{C52FDC73-A7C6-F64F-B91F-B9E097EC0DAD}" destId="{D46E7C18-0224-9C43-AF19-84EDE107C3D2}" srcOrd="2" destOrd="0" parTransId="{10445E70-9C23-CE4E-9046-2D74BD5A7E26}" sibTransId="{909CF69C-A7FB-2347-AD14-E151C9F33A3E}"/>
    <dgm:cxn modelId="{3BBB134B-FA59-B340-8773-2580F7DF41FF}" type="presOf" srcId="{15461C87-FC2C-1B48-AF79-6A0B50559E3C}" destId="{916ADA74-9423-3640-924B-28EE66611F5F}" srcOrd="0" destOrd="0" presId="urn:microsoft.com/office/officeart/2005/8/layout/process4"/>
    <dgm:cxn modelId="{D17243AD-4195-6A48-82BF-D2EE3D85013D}" type="presOf" srcId="{D46E7C18-0224-9C43-AF19-84EDE107C3D2}" destId="{27897F36-3DA6-CF48-84F3-EC5706200D66}" srcOrd="0" destOrd="0" presId="urn:microsoft.com/office/officeart/2005/8/layout/process4"/>
    <dgm:cxn modelId="{0F4E59AC-A069-504A-BB01-16F034D72CD2}" srcId="{C52FDC73-A7C6-F64F-B91F-B9E097EC0DAD}" destId="{7A93760B-7134-F24B-9AD1-E50481FAF60B}" srcOrd="1" destOrd="0" parTransId="{12327C7A-CEB1-6E4E-943B-527EAB1EB1CF}" sibTransId="{BB7B07FF-FD9F-1742-8052-B9CD302FA455}"/>
    <dgm:cxn modelId="{649C815D-1114-5345-97DC-92E5072A162A}" srcId="{C52FDC73-A7C6-F64F-B91F-B9E097EC0DAD}" destId="{C6C1E593-74CE-6142-83F5-86DE3717133C}" srcOrd="4" destOrd="0" parTransId="{4D24542C-17CD-4D42-8522-D99C34047265}" sibTransId="{3285BBE1-8C90-F14E-88C2-3F64C4CA35EC}"/>
    <dgm:cxn modelId="{6979ABAA-9E65-C44D-AF32-7FA0CF7ABD7F}" srcId="{C52FDC73-A7C6-F64F-B91F-B9E097EC0DAD}" destId="{15461C87-FC2C-1B48-AF79-6A0B50559E3C}" srcOrd="0" destOrd="0" parTransId="{84F37A2C-E453-EF4D-BCC8-27FB274B7194}" sibTransId="{D6E0BAFA-DACD-274C-9E0F-6F8F7FBE22D5}"/>
    <dgm:cxn modelId="{449D1792-BF69-C24A-8F19-0A1CF1294B97}" type="presOf" srcId="{C52FDC73-A7C6-F64F-B91F-B9E097EC0DAD}" destId="{2A2A9083-7A74-4341-A17B-889892EDB224}" srcOrd="0" destOrd="0" presId="urn:microsoft.com/office/officeart/2005/8/layout/process4"/>
    <dgm:cxn modelId="{4AE088D9-2DE5-944D-993C-7398781126E1}" srcId="{C52FDC73-A7C6-F64F-B91F-B9E097EC0DAD}" destId="{32DA3097-64DF-234B-BAC0-F19FCEA5608D}" srcOrd="3" destOrd="0" parTransId="{E486B693-6C5E-BF4C-916F-2BDAEDCBD011}" sibTransId="{166711D6-0EC8-2345-A091-FC76375C8860}"/>
    <dgm:cxn modelId="{851524B5-11EE-0C4D-A820-AB7E1124B0B3}" type="presOf" srcId="{32DA3097-64DF-234B-BAC0-F19FCEA5608D}" destId="{6F9D8DD7-5960-CE40-B213-82AE676BCE36}" srcOrd="0" destOrd="0" presId="urn:microsoft.com/office/officeart/2005/8/layout/process4"/>
    <dgm:cxn modelId="{0E213EF9-56BE-984D-8BE1-FB131D59EF3F}" type="presParOf" srcId="{2A2A9083-7A74-4341-A17B-889892EDB224}" destId="{E93966FC-8499-A749-B8D1-63CA24F5E241}" srcOrd="0" destOrd="0" presId="urn:microsoft.com/office/officeart/2005/8/layout/process4"/>
    <dgm:cxn modelId="{40151D6A-49E1-2E41-8213-5B9FDB304A86}" type="presParOf" srcId="{E93966FC-8499-A749-B8D1-63CA24F5E241}" destId="{B8FD295C-D7BF-764A-A0F7-BE870DFAF83E}" srcOrd="0" destOrd="0" presId="urn:microsoft.com/office/officeart/2005/8/layout/process4"/>
    <dgm:cxn modelId="{9A930C0C-2E31-504A-9571-FCB9AC66AFC8}" type="presParOf" srcId="{2A2A9083-7A74-4341-A17B-889892EDB224}" destId="{8716E82A-BC56-2746-94FD-FEB011AE0C2F}" srcOrd="1" destOrd="0" presId="urn:microsoft.com/office/officeart/2005/8/layout/process4"/>
    <dgm:cxn modelId="{6716EFF9-16A8-D34A-9CE3-3B14F341D4B8}" type="presParOf" srcId="{2A2A9083-7A74-4341-A17B-889892EDB224}" destId="{0C0D0EDB-009D-7644-BF7C-1CDAA45244FE}" srcOrd="2" destOrd="0" presId="urn:microsoft.com/office/officeart/2005/8/layout/process4"/>
    <dgm:cxn modelId="{3091D863-FD4B-F747-B652-16801FDB1170}" type="presParOf" srcId="{0C0D0EDB-009D-7644-BF7C-1CDAA45244FE}" destId="{6F9D8DD7-5960-CE40-B213-82AE676BCE36}" srcOrd="0" destOrd="0" presId="urn:microsoft.com/office/officeart/2005/8/layout/process4"/>
    <dgm:cxn modelId="{61AF7A6E-6851-6E46-851A-3297840C8751}" type="presParOf" srcId="{2A2A9083-7A74-4341-A17B-889892EDB224}" destId="{9007EA2A-500A-1841-A265-B7ED5BB60E87}" srcOrd="3" destOrd="0" presId="urn:microsoft.com/office/officeart/2005/8/layout/process4"/>
    <dgm:cxn modelId="{C855247E-703A-0441-8BA5-F57A0CC5E57D}" type="presParOf" srcId="{2A2A9083-7A74-4341-A17B-889892EDB224}" destId="{6D0A605B-CBD7-734F-B8CD-928D43723C9F}" srcOrd="4" destOrd="0" presId="urn:microsoft.com/office/officeart/2005/8/layout/process4"/>
    <dgm:cxn modelId="{36B24FDF-487F-C241-99C6-156E4907A3CD}" type="presParOf" srcId="{6D0A605B-CBD7-734F-B8CD-928D43723C9F}" destId="{27897F36-3DA6-CF48-84F3-EC5706200D66}" srcOrd="0" destOrd="0" presId="urn:microsoft.com/office/officeart/2005/8/layout/process4"/>
    <dgm:cxn modelId="{95443F69-BA21-AF43-BE98-35CFB978539D}" type="presParOf" srcId="{2A2A9083-7A74-4341-A17B-889892EDB224}" destId="{E33591CA-D355-F442-B5C0-65BFBE454388}" srcOrd="5" destOrd="0" presId="urn:microsoft.com/office/officeart/2005/8/layout/process4"/>
    <dgm:cxn modelId="{A6C17A02-0016-624E-BB74-DC72D6D7897A}" type="presParOf" srcId="{2A2A9083-7A74-4341-A17B-889892EDB224}" destId="{B5480AA9-5B0B-B548-B3DC-482562C3D09E}" srcOrd="6" destOrd="0" presId="urn:microsoft.com/office/officeart/2005/8/layout/process4"/>
    <dgm:cxn modelId="{862A9BBD-8034-0D43-ABED-FDE1E6DEBAEA}" type="presParOf" srcId="{B5480AA9-5B0B-B548-B3DC-482562C3D09E}" destId="{358A7CFD-3E9D-2740-AD9F-27D396142D55}" srcOrd="0" destOrd="0" presId="urn:microsoft.com/office/officeart/2005/8/layout/process4"/>
    <dgm:cxn modelId="{6BD187F0-9BAF-A143-8CE0-2D8D1792A423}" type="presParOf" srcId="{2A2A9083-7A74-4341-A17B-889892EDB224}" destId="{D8D037F9-3EB4-1241-9EF0-ED9C4D1A941E}" srcOrd="7" destOrd="0" presId="urn:microsoft.com/office/officeart/2005/8/layout/process4"/>
    <dgm:cxn modelId="{373DECFE-AA49-2444-8C4F-5D2FDDE706C9}" type="presParOf" srcId="{2A2A9083-7A74-4341-A17B-889892EDB224}" destId="{D322A221-2217-2747-B5D3-4C0BEDC5590C}" srcOrd="8" destOrd="0" presId="urn:microsoft.com/office/officeart/2005/8/layout/process4"/>
    <dgm:cxn modelId="{1F24EA7D-BB61-4142-A027-613F8308AADF}" type="presParOf" srcId="{D322A221-2217-2747-B5D3-4C0BEDC5590C}" destId="{916ADA74-9423-3640-924B-28EE66611F5F}" srcOrd="0" destOrd="0" presId="urn:microsoft.com/office/officeart/2005/8/layout/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1C0B89F-F790-1B44-895F-5E7406AC7A01}" type="doc">
      <dgm:prSet loTypeId="urn:microsoft.com/office/officeart/2005/8/layout/cycle2" loCatId="cycle" qsTypeId="urn:microsoft.com/office/officeart/2005/8/quickstyle/simple4" qsCatId="simple" csTypeId="urn:microsoft.com/office/officeart/2005/8/colors/accent1_2" csCatId="accent1"/>
      <dgm:spPr/>
      <dgm:t>
        <a:bodyPr/>
        <a:lstStyle/>
        <a:p>
          <a:endParaRPr lang="en-US"/>
        </a:p>
      </dgm:t>
    </dgm:pt>
    <dgm:pt modelId="{88FA8A79-1643-FF43-8962-A9EC35C52F39}">
      <dgm:prSet/>
      <dgm:spPr/>
      <dgm:t>
        <a:bodyPr/>
        <a:lstStyle/>
        <a:p>
          <a:pPr rtl="0"/>
          <a:r>
            <a:rPr lang="en-US" dirty="0" smtClean="0"/>
            <a:t>Collect color image</a:t>
          </a:r>
          <a:endParaRPr lang="en-US" dirty="0"/>
        </a:p>
      </dgm:t>
    </dgm:pt>
    <dgm:pt modelId="{C83D88F4-ACBF-4241-B75B-1F6BF89393E8}" type="parTrans" cxnId="{E46DDF7F-6B97-AC4E-8236-326540848931}">
      <dgm:prSet/>
      <dgm:spPr/>
      <dgm:t>
        <a:bodyPr/>
        <a:lstStyle/>
        <a:p>
          <a:endParaRPr lang="en-US"/>
        </a:p>
      </dgm:t>
    </dgm:pt>
    <dgm:pt modelId="{4086B7EF-2A12-2C4A-B70B-90BE3A5BB1F0}" type="sibTrans" cxnId="{E46DDF7F-6B97-AC4E-8236-326540848931}">
      <dgm:prSet/>
      <dgm:spPr/>
      <dgm:t>
        <a:bodyPr/>
        <a:lstStyle/>
        <a:p>
          <a:endParaRPr lang="en-US"/>
        </a:p>
      </dgm:t>
    </dgm:pt>
    <dgm:pt modelId="{26B6E469-80E2-7142-9890-E9FB9C8A53FD}">
      <dgm:prSet/>
      <dgm:spPr/>
      <dgm:t>
        <a:bodyPr/>
        <a:lstStyle/>
        <a:p>
          <a:pPr rtl="0"/>
          <a:r>
            <a:rPr lang="en-US" dirty="0" smtClean="0"/>
            <a:t>Identify beads</a:t>
          </a:r>
          <a:endParaRPr lang="en-US" dirty="0"/>
        </a:p>
      </dgm:t>
    </dgm:pt>
    <dgm:pt modelId="{39BFD15F-80E1-4841-BFA1-CBC30C706BC1}" type="parTrans" cxnId="{04F6E27B-8642-2C47-8094-81BD68E84FDC}">
      <dgm:prSet/>
      <dgm:spPr/>
      <dgm:t>
        <a:bodyPr/>
        <a:lstStyle/>
        <a:p>
          <a:endParaRPr lang="en-US"/>
        </a:p>
      </dgm:t>
    </dgm:pt>
    <dgm:pt modelId="{A82F2B8D-57BB-F340-A858-DB1B11B3ABCA}" type="sibTrans" cxnId="{04F6E27B-8642-2C47-8094-81BD68E84FDC}">
      <dgm:prSet/>
      <dgm:spPr/>
      <dgm:t>
        <a:bodyPr/>
        <a:lstStyle/>
        <a:p>
          <a:endParaRPr lang="en-US"/>
        </a:p>
      </dgm:t>
    </dgm:pt>
    <dgm:pt modelId="{CEFCEF0D-043B-2C4B-A5BE-F844FE3ECBAE}">
      <dgm:prSet/>
      <dgm:spPr/>
      <dgm:t>
        <a:bodyPr/>
        <a:lstStyle/>
        <a:p>
          <a:pPr rtl="0"/>
          <a:r>
            <a:rPr lang="en-US" dirty="0" smtClean="0"/>
            <a:t>Identify bead color </a:t>
          </a:r>
          <a:endParaRPr lang="en-US" dirty="0"/>
        </a:p>
      </dgm:t>
    </dgm:pt>
    <dgm:pt modelId="{FCA41E12-033B-AE43-A0F7-8EDCB05F590E}" type="parTrans" cxnId="{4D722613-F633-F44E-AAB0-25709896436F}">
      <dgm:prSet/>
      <dgm:spPr/>
      <dgm:t>
        <a:bodyPr/>
        <a:lstStyle/>
        <a:p>
          <a:endParaRPr lang="en-US"/>
        </a:p>
      </dgm:t>
    </dgm:pt>
    <dgm:pt modelId="{4A996116-8D88-FE47-BC45-E1530BB15EF1}" type="sibTrans" cxnId="{4D722613-F633-F44E-AAB0-25709896436F}">
      <dgm:prSet/>
      <dgm:spPr/>
      <dgm:t>
        <a:bodyPr/>
        <a:lstStyle/>
        <a:p>
          <a:endParaRPr lang="en-US"/>
        </a:p>
      </dgm:t>
    </dgm:pt>
    <dgm:pt modelId="{AD713427-7DBA-7A4F-B789-95E0DF0D70AC}" type="pres">
      <dgm:prSet presAssocID="{E1C0B89F-F790-1B44-895F-5E7406AC7A01}" presName="cycle" presStyleCnt="0">
        <dgm:presLayoutVars>
          <dgm:dir/>
          <dgm:resizeHandles val="exact"/>
        </dgm:presLayoutVars>
      </dgm:prSet>
      <dgm:spPr/>
      <dgm:t>
        <a:bodyPr/>
        <a:lstStyle/>
        <a:p>
          <a:endParaRPr lang="en-US"/>
        </a:p>
      </dgm:t>
    </dgm:pt>
    <dgm:pt modelId="{EC1BFFE4-70C1-AB42-9323-235AEA6958A5}" type="pres">
      <dgm:prSet presAssocID="{88FA8A79-1643-FF43-8962-A9EC35C52F39}" presName="node" presStyleLbl="node1" presStyleIdx="0" presStyleCnt="3">
        <dgm:presLayoutVars>
          <dgm:bulletEnabled val="1"/>
        </dgm:presLayoutVars>
      </dgm:prSet>
      <dgm:spPr/>
      <dgm:t>
        <a:bodyPr/>
        <a:lstStyle/>
        <a:p>
          <a:endParaRPr lang="en-US"/>
        </a:p>
      </dgm:t>
    </dgm:pt>
    <dgm:pt modelId="{8EC52943-BB3E-7B4E-B293-C18722999F40}" type="pres">
      <dgm:prSet presAssocID="{4086B7EF-2A12-2C4A-B70B-90BE3A5BB1F0}" presName="sibTrans" presStyleLbl="sibTrans2D1" presStyleIdx="0" presStyleCnt="3"/>
      <dgm:spPr/>
      <dgm:t>
        <a:bodyPr/>
        <a:lstStyle/>
        <a:p>
          <a:endParaRPr lang="en-US"/>
        </a:p>
      </dgm:t>
    </dgm:pt>
    <dgm:pt modelId="{2C64EB2D-E4FF-A34C-BC3C-3520A0242818}" type="pres">
      <dgm:prSet presAssocID="{4086B7EF-2A12-2C4A-B70B-90BE3A5BB1F0}" presName="connectorText" presStyleLbl="sibTrans2D1" presStyleIdx="0" presStyleCnt="3"/>
      <dgm:spPr/>
      <dgm:t>
        <a:bodyPr/>
        <a:lstStyle/>
        <a:p>
          <a:endParaRPr lang="en-US"/>
        </a:p>
      </dgm:t>
    </dgm:pt>
    <dgm:pt modelId="{55F3CC25-0F4B-5843-9827-14C7DBDECA1D}" type="pres">
      <dgm:prSet presAssocID="{26B6E469-80E2-7142-9890-E9FB9C8A53FD}" presName="node" presStyleLbl="node1" presStyleIdx="1" presStyleCnt="3">
        <dgm:presLayoutVars>
          <dgm:bulletEnabled val="1"/>
        </dgm:presLayoutVars>
      </dgm:prSet>
      <dgm:spPr/>
      <dgm:t>
        <a:bodyPr/>
        <a:lstStyle/>
        <a:p>
          <a:endParaRPr lang="en-US"/>
        </a:p>
      </dgm:t>
    </dgm:pt>
    <dgm:pt modelId="{31BBDED5-2DB8-7249-B4C9-857C182D55AB}" type="pres">
      <dgm:prSet presAssocID="{A82F2B8D-57BB-F340-A858-DB1B11B3ABCA}" presName="sibTrans" presStyleLbl="sibTrans2D1" presStyleIdx="1" presStyleCnt="3"/>
      <dgm:spPr/>
      <dgm:t>
        <a:bodyPr/>
        <a:lstStyle/>
        <a:p>
          <a:endParaRPr lang="en-US"/>
        </a:p>
      </dgm:t>
    </dgm:pt>
    <dgm:pt modelId="{8F393F2B-A437-E942-AB87-C5580F514E62}" type="pres">
      <dgm:prSet presAssocID="{A82F2B8D-57BB-F340-A858-DB1B11B3ABCA}" presName="connectorText" presStyleLbl="sibTrans2D1" presStyleIdx="1" presStyleCnt="3"/>
      <dgm:spPr/>
      <dgm:t>
        <a:bodyPr/>
        <a:lstStyle/>
        <a:p>
          <a:endParaRPr lang="en-US"/>
        </a:p>
      </dgm:t>
    </dgm:pt>
    <dgm:pt modelId="{00FB2A52-C8F2-5943-8E12-8E3E3C1A282A}" type="pres">
      <dgm:prSet presAssocID="{CEFCEF0D-043B-2C4B-A5BE-F844FE3ECBAE}" presName="node" presStyleLbl="node1" presStyleIdx="2" presStyleCnt="3">
        <dgm:presLayoutVars>
          <dgm:bulletEnabled val="1"/>
        </dgm:presLayoutVars>
      </dgm:prSet>
      <dgm:spPr/>
      <dgm:t>
        <a:bodyPr/>
        <a:lstStyle/>
        <a:p>
          <a:endParaRPr lang="en-US"/>
        </a:p>
      </dgm:t>
    </dgm:pt>
    <dgm:pt modelId="{A5AEA4F4-A36D-E243-8F03-D66177B0109C}" type="pres">
      <dgm:prSet presAssocID="{4A996116-8D88-FE47-BC45-E1530BB15EF1}" presName="sibTrans" presStyleLbl="sibTrans2D1" presStyleIdx="2" presStyleCnt="3"/>
      <dgm:spPr/>
      <dgm:t>
        <a:bodyPr/>
        <a:lstStyle/>
        <a:p>
          <a:endParaRPr lang="en-US"/>
        </a:p>
      </dgm:t>
    </dgm:pt>
    <dgm:pt modelId="{FE80221A-A567-2F4B-BD2A-07562F33E632}" type="pres">
      <dgm:prSet presAssocID="{4A996116-8D88-FE47-BC45-E1530BB15EF1}" presName="connectorText" presStyleLbl="sibTrans2D1" presStyleIdx="2" presStyleCnt="3"/>
      <dgm:spPr/>
      <dgm:t>
        <a:bodyPr/>
        <a:lstStyle/>
        <a:p>
          <a:endParaRPr lang="en-US"/>
        </a:p>
      </dgm:t>
    </dgm:pt>
  </dgm:ptLst>
  <dgm:cxnLst>
    <dgm:cxn modelId="{251D9D41-D56B-BC4D-AB3A-0596BF5E6E9F}" type="presOf" srcId="{A82F2B8D-57BB-F340-A858-DB1B11B3ABCA}" destId="{31BBDED5-2DB8-7249-B4C9-857C182D55AB}" srcOrd="0" destOrd="0" presId="urn:microsoft.com/office/officeart/2005/8/layout/cycle2"/>
    <dgm:cxn modelId="{E60289AF-3A2F-834C-B7A6-B888E2B94FC7}" type="presOf" srcId="{4086B7EF-2A12-2C4A-B70B-90BE3A5BB1F0}" destId="{2C64EB2D-E4FF-A34C-BC3C-3520A0242818}" srcOrd="1" destOrd="0" presId="urn:microsoft.com/office/officeart/2005/8/layout/cycle2"/>
    <dgm:cxn modelId="{7D11BCC1-0AAB-0741-854B-422B080CF8B4}" type="presOf" srcId="{CEFCEF0D-043B-2C4B-A5BE-F844FE3ECBAE}" destId="{00FB2A52-C8F2-5943-8E12-8E3E3C1A282A}" srcOrd="0" destOrd="0" presId="urn:microsoft.com/office/officeart/2005/8/layout/cycle2"/>
    <dgm:cxn modelId="{F3C83B31-5CAA-3740-9180-B7E98B109D99}" type="presOf" srcId="{4086B7EF-2A12-2C4A-B70B-90BE3A5BB1F0}" destId="{8EC52943-BB3E-7B4E-B293-C18722999F40}" srcOrd="0" destOrd="0" presId="urn:microsoft.com/office/officeart/2005/8/layout/cycle2"/>
    <dgm:cxn modelId="{A22A342E-75FE-6A42-8EF6-7FE36B58C94C}" type="presOf" srcId="{A82F2B8D-57BB-F340-A858-DB1B11B3ABCA}" destId="{8F393F2B-A437-E942-AB87-C5580F514E62}" srcOrd="1" destOrd="0" presId="urn:microsoft.com/office/officeart/2005/8/layout/cycle2"/>
    <dgm:cxn modelId="{09330FB7-5A58-0D45-A90C-8F860D66C727}" type="presOf" srcId="{26B6E469-80E2-7142-9890-E9FB9C8A53FD}" destId="{55F3CC25-0F4B-5843-9827-14C7DBDECA1D}" srcOrd="0" destOrd="0" presId="urn:microsoft.com/office/officeart/2005/8/layout/cycle2"/>
    <dgm:cxn modelId="{5D0188BD-CF08-9843-8616-918A806B45A7}" type="presOf" srcId="{4A996116-8D88-FE47-BC45-E1530BB15EF1}" destId="{A5AEA4F4-A36D-E243-8F03-D66177B0109C}" srcOrd="0" destOrd="0" presId="urn:microsoft.com/office/officeart/2005/8/layout/cycle2"/>
    <dgm:cxn modelId="{4D722613-F633-F44E-AAB0-25709896436F}" srcId="{E1C0B89F-F790-1B44-895F-5E7406AC7A01}" destId="{CEFCEF0D-043B-2C4B-A5BE-F844FE3ECBAE}" srcOrd="2" destOrd="0" parTransId="{FCA41E12-033B-AE43-A0F7-8EDCB05F590E}" sibTransId="{4A996116-8D88-FE47-BC45-E1530BB15EF1}"/>
    <dgm:cxn modelId="{04F6E27B-8642-2C47-8094-81BD68E84FDC}" srcId="{E1C0B89F-F790-1B44-895F-5E7406AC7A01}" destId="{26B6E469-80E2-7142-9890-E9FB9C8A53FD}" srcOrd="1" destOrd="0" parTransId="{39BFD15F-80E1-4841-BFA1-CBC30C706BC1}" sibTransId="{A82F2B8D-57BB-F340-A858-DB1B11B3ABCA}"/>
    <dgm:cxn modelId="{F3131AF7-A5C5-2E47-88BF-AA9FD91C5728}" type="presOf" srcId="{4A996116-8D88-FE47-BC45-E1530BB15EF1}" destId="{FE80221A-A567-2F4B-BD2A-07562F33E632}" srcOrd="1" destOrd="0" presId="urn:microsoft.com/office/officeart/2005/8/layout/cycle2"/>
    <dgm:cxn modelId="{E46DDF7F-6B97-AC4E-8236-326540848931}" srcId="{E1C0B89F-F790-1B44-895F-5E7406AC7A01}" destId="{88FA8A79-1643-FF43-8962-A9EC35C52F39}" srcOrd="0" destOrd="0" parTransId="{C83D88F4-ACBF-4241-B75B-1F6BF89393E8}" sibTransId="{4086B7EF-2A12-2C4A-B70B-90BE3A5BB1F0}"/>
    <dgm:cxn modelId="{CF9B7A36-76DE-B149-ACB1-B70F5A4D48B9}" type="presOf" srcId="{88FA8A79-1643-FF43-8962-A9EC35C52F39}" destId="{EC1BFFE4-70C1-AB42-9323-235AEA6958A5}" srcOrd="0" destOrd="0" presId="urn:microsoft.com/office/officeart/2005/8/layout/cycle2"/>
    <dgm:cxn modelId="{9BC19573-9ED5-DE44-9A92-ADDD85A91031}" type="presOf" srcId="{E1C0B89F-F790-1B44-895F-5E7406AC7A01}" destId="{AD713427-7DBA-7A4F-B789-95E0DF0D70AC}" srcOrd="0" destOrd="0" presId="urn:microsoft.com/office/officeart/2005/8/layout/cycle2"/>
    <dgm:cxn modelId="{0DC94708-8730-4C4B-860A-E33EBED4AD7E}" type="presParOf" srcId="{AD713427-7DBA-7A4F-B789-95E0DF0D70AC}" destId="{EC1BFFE4-70C1-AB42-9323-235AEA6958A5}" srcOrd="0" destOrd="0" presId="urn:microsoft.com/office/officeart/2005/8/layout/cycle2"/>
    <dgm:cxn modelId="{9CC7DDE3-004A-7F41-860D-A589394B0718}" type="presParOf" srcId="{AD713427-7DBA-7A4F-B789-95E0DF0D70AC}" destId="{8EC52943-BB3E-7B4E-B293-C18722999F40}" srcOrd="1" destOrd="0" presId="urn:microsoft.com/office/officeart/2005/8/layout/cycle2"/>
    <dgm:cxn modelId="{314362C7-9745-5242-936A-4864D4273C54}" type="presParOf" srcId="{8EC52943-BB3E-7B4E-B293-C18722999F40}" destId="{2C64EB2D-E4FF-A34C-BC3C-3520A0242818}" srcOrd="0" destOrd="0" presId="urn:microsoft.com/office/officeart/2005/8/layout/cycle2"/>
    <dgm:cxn modelId="{9F96BC51-ACB1-FF41-94BF-82D2F2D5ABEC}" type="presParOf" srcId="{AD713427-7DBA-7A4F-B789-95E0DF0D70AC}" destId="{55F3CC25-0F4B-5843-9827-14C7DBDECA1D}" srcOrd="2" destOrd="0" presId="urn:microsoft.com/office/officeart/2005/8/layout/cycle2"/>
    <dgm:cxn modelId="{A483D22D-0070-EC46-A75C-22D90D58BA4C}" type="presParOf" srcId="{AD713427-7DBA-7A4F-B789-95E0DF0D70AC}" destId="{31BBDED5-2DB8-7249-B4C9-857C182D55AB}" srcOrd="3" destOrd="0" presId="urn:microsoft.com/office/officeart/2005/8/layout/cycle2"/>
    <dgm:cxn modelId="{A62C86D7-9C85-A341-848F-BFC097ED029A}" type="presParOf" srcId="{31BBDED5-2DB8-7249-B4C9-857C182D55AB}" destId="{8F393F2B-A437-E942-AB87-C5580F514E62}" srcOrd="0" destOrd="0" presId="urn:microsoft.com/office/officeart/2005/8/layout/cycle2"/>
    <dgm:cxn modelId="{15579030-632C-8A4A-B7F3-E4AC245AA6B7}" type="presParOf" srcId="{AD713427-7DBA-7A4F-B789-95E0DF0D70AC}" destId="{00FB2A52-C8F2-5943-8E12-8E3E3C1A282A}" srcOrd="4" destOrd="0" presId="urn:microsoft.com/office/officeart/2005/8/layout/cycle2"/>
    <dgm:cxn modelId="{55177DF2-3AFB-D749-A885-67E48C6351D5}" type="presParOf" srcId="{AD713427-7DBA-7A4F-B789-95E0DF0D70AC}" destId="{A5AEA4F4-A36D-E243-8F03-D66177B0109C}" srcOrd="5" destOrd="0" presId="urn:microsoft.com/office/officeart/2005/8/layout/cycle2"/>
    <dgm:cxn modelId="{7765FECB-436D-A841-A64A-585E5542DE42}" type="presParOf" srcId="{A5AEA4F4-A36D-E243-8F03-D66177B0109C}" destId="{FE80221A-A567-2F4B-BD2A-07562F33E632}"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60043DA-313C-E64B-AE8C-0D76F0667D48}" type="doc">
      <dgm:prSet loTypeId="urn:microsoft.com/office/officeart/2005/8/layout/pyramid2" loCatId="pyramid" qsTypeId="urn:microsoft.com/office/officeart/2005/8/quickstyle/simple4" qsCatId="simple" csTypeId="urn:microsoft.com/office/officeart/2005/8/colors/accent1_2" csCatId="accent1" phldr="1"/>
      <dgm:spPr/>
    </dgm:pt>
    <dgm:pt modelId="{D9542804-0E62-FB40-8339-4491EFED2494}">
      <dgm:prSet phldrT="[Text]"/>
      <dgm:spPr/>
      <dgm:t>
        <a:bodyPr/>
        <a:lstStyle/>
        <a:p>
          <a:r>
            <a:rPr lang="en-US" dirty="0" smtClean="0"/>
            <a:t>UNIVERSAL READ OUT </a:t>
          </a:r>
          <a:endParaRPr lang="en-US" dirty="0"/>
        </a:p>
      </dgm:t>
    </dgm:pt>
    <dgm:pt modelId="{B458C4E9-EE57-CE43-8341-5688546DECBF}" type="parTrans" cxnId="{2ACE78AA-6D31-384B-8927-D7E1C8889369}">
      <dgm:prSet/>
      <dgm:spPr/>
      <dgm:t>
        <a:bodyPr/>
        <a:lstStyle/>
        <a:p>
          <a:endParaRPr lang="en-US"/>
        </a:p>
      </dgm:t>
    </dgm:pt>
    <dgm:pt modelId="{96DDD1C1-0A03-2840-9817-604D7E87B223}" type="sibTrans" cxnId="{2ACE78AA-6D31-384B-8927-D7E1C8889369}">
      <dgm:prSet/>
      <dgm:spPr/>
      <dgm:t>
        <a:bodyPr/>
        <a:lstStyle/>
        <a:p>
          <a:endParaRPr lang="en-US"/>
        </a:p>
      </dgm:t>
    </dgm:pt>
    <dgm:pt modelId="{53F971D9-95D8-6642-B587-F25BB0E78181}">
      <dgm:prSet phldrT="[Text]"/>
      <dgm:spPr/>
      <dgm:t>
        <a:bodyPr/>
        <a:lstStyle/>
        <a:p>
          <a:r>
            <a:rPr lang="en-US" dirty="0" smtClean="0"/>
            <a:t>To characterize strains or isolates relative to high-quality reference genomes</a:t>
          </a:r>
          <a:endParaRPr lang="en-US" dirty="0"/>
        </a:p>
      </dgm:t>
    </dgm:pt>
    <dgm:pt modelId="{FAAFE6BE-7067-D74B-B50A-FBCA0E105E65}" type="parTrans" cxnId="{A49F6417-1243-8D43-8714-CFBC29D346F3}">
      <dgm:prSet/>
      <dgm:spPr/>
      <dgm:t>
        <a:bodyPr/>
        <a:lstStyle/>
        <a:p>
          <a:endParaRPr lang="en-US"/>
        </a:p>
      </dgm:t>
    </dgm:pt>
    <dgm:pt modelId="{F92F5E8B-98DD-634F-86E2-5BBA076BC363}" type="sibTrans" cxnId="{A49F6417-1243-8D43-8714-CFBC29D346F3}">
      <dgm:prSet/>
      <dgm:spPr/>
      <dgm:t>
        <a:bodyPr/>
        <a:lstStyle/>
        <a:p>
          <a:endParaRPr lang="en-US"/>
        </a:p>
      </dgm:t>
    </dgm:pt>
    <dgm:pt modelId="{392C84C5-0187-3E4D-BDD4-E45361EC6929}">
      <dgm:prSet phldrT="[Text]"/>
      <dgm:spPr/>
      <dgm:t>
        <a:bodyPr/>
        <a:lstStyle/>
        <a:p>
          <a:r>
            <a:rPr lang="en-US" dirty="0" smtClean="0"/>
            <a:t>EPIGENOMIC VARIATION</a:t>
          </a:r>
          <a:endParaRPr lang="en-US" dirty="0"/>
        </a:p>
      </dgm:t>
    </dgm:pt>
    <dgm:pt modelId="{18213240-A37A-9B4D-85AF-793EB33F48C9}" type="parTrans" cxnId="{28E09B8C-74A2-4743-AAA7-2018E1FC3C3A}">
      <dgm:prSet/>
      <dgm:spPr/>
      <dgm:t>
        <a:bodyPr/>
        <a:lstStyle/>
        <a:p>
          <a:endParaRPr lang="en-US"/>
        </a:p>
      </dgm:t>
    </dgm:pt>
    <dgm:pt modelId="{B9FE2219-1BFF-7F45-A1A3-E01C3AEE6BD3}" type="sibTrans" cxnId="{28E09B8C-74A2-4743-AAA7-2018E1FC3C3A}">
      <dgm:prSet/>
      <dgm:spPr/>
      <dgm:t>
        <a:bodyPr/>
        <a:lstStyle/>
        <a:p>
          <a:endParaRPr lang="en-US"/>
        </a:p>
      </dgm:t>
    </dgm:pt>
    <dgm:pt modelId="{6BA52B9F-6EF8-984A-B895-DF2981BD3949}">
      <dgm:prSet phldrT="[Text]"/>
      <dgm:spPr/>
      <dgm:t>
        <a:bodyPr/>
        <a:lstStyle/>
        <a:p>
          <a:r>
            <a:rPr lang="en-US" dirty="0" smtClean="0"/>
            <a:t>CORRELATIVE ANALYSES </a:t>
          </a:r>
          <a:endParaRPr lang="en-US" dirty="0"/>
        </a:p>
      </dgm:t>
    </dgm:pt>
    <dgm:pt modelId="{369DB63F-0F3E-F74A-B35A-A3DCF02F87CA}" type="parTrans" cxnId="{74BE32AB-8E49-F44A-8F21-70313B4499F0}">
      <dgm:prSet/>
      <dgm:spPr/>
      <dgm:t>
        <a:bodyPr/>
        <a:lstStyle/>
        <a:p>
          <a:endParaRPr lang="en-US"/>
        </a:p>
      </dgm:t>
    </dgm:pt>
    <dgm:pt modelId="{5AAFC307-ABF3-2145-B613-0CFAB7A39918}" type="sibTrans" cxnId="{74BE32AB-8E49-F44A-8F21-70313B4499F0}">
      <dgm:prSet/>
      <dgm:spPr/>
      <dgm:t>
        <a:bodyPr/>
        <a:lstStyle/>
        <a:p>
          <a:endParaRPr lang="en-US"/>
        </a:p>
      </dgm:t>
    </dgm:pt>
    <dgm:pt modelId="{FBDB5DED-E7A4-A244-8839-DFA84C11544A}" type="pres">
      <dgm:prSet presAssocID="{860043DA-313C-E64B-AE8C-0D76F0667D48}" presName="compositeShape" presStyleCnt="0">
        <dgm:presLayoutVars>
          <dgm:dir/>
          <dgm:resizeHandles/>
        </dgm:presLayoutVars>
      </dgm:prSet>
      <dgm:spPr/>
    </dgm:pt>
    <dgm:pt modelId="{0559283A-97D4-8A40-9C86-5F6A6F37DEF7}" type="pres">
      <dgm:prSet presAssocID="{860043DA-313C-E64B-AE8C-0D76F0667D48}" presName="pyramid" presStyleLbl="node1" presStyleIdx="0" presStyleCnt="1"/>
      <dgm:spPr/>
    </dgm:pt>
    <dgm:pt modelId="{0F066C99-B0B8-B742-9B05-669EDBC83E53}" type="pres">
      <dgm:prSet presAssocID="{860043DA-313C-E64B-AE8C-0D76F0667D48}" presName="theList" presStyleCnt="0"/>
      <dgm:spPr/>
    </dgm:pt>
    <dgm:pt modelId="{2CECA6AF-44F3-004F-BB8B-2A4DA4E612B2}" type="pres">
      <dgm:prSet presAssocID="{D9542804-0E62-FB40-8339-4491EFED2494}" presName="aNode" presStyleLbl="fgAcc1" presStyleIdx="0" presStyleCnt="4" custLinFactNeighborX="0" custLinFactNeighborY="11946">
        <dgm:presLayoutVars>
          <dgm:bulletEnabled val="1"/>
        </dgm:presLayoutVars>
      </dgm:prSet>
      <dgm:spPr/>
      <dgm:t>
        <a:bodyPr/>
        <a:lstStyle/>
        <a:p>
          <a:endParaRPr lang="en-US"/>
        </a:p>
      </dgm:t>
    </dgm:pt>
    <dgm:pt modelId="{53A9FDDD-8A9D-D04B-99DA-8AB81FFE3A6D}" type="pres">
      <dgm:prSet presAssocID="{D9542804-0E62-FB40-8339-4491EFED2494}" presName="aSpace" presStyleCnt="0"/>
      <dgm:spPr/>
    </dgm:pt>
    <dgm:pt modelId="{01BF63B5-57B8-EF45-B1EA-0464849820DA}" type="pres">
      <dgm:prSet presAssocID="{53F971D9-95D8-6642-B587-F25BB0E78181}" presName="aNode" presStyleLbl="fgAcc1" presStyleIdx="1" presStyleCnt="4">
        <dgm:presLayoutVars>
          <dgm:bulletEnabled val="1"/>
        </dgm:presLayoutVars>
      </dgm:prSet>
      <dgm:spPr/>
      <dgm:t>
        <a:bodyPr/>
        <a:lstStyle/>
        <a:p>
          <a:endParaRPr lang="en-US"/>
        </a:p>
      </dgm:t>
    </dgm:pt>
    <dgm:pt modelId="{EF62F779-3A8E-DE44-A400-D6F11DCA34CD}" type="pres">
      <dgm:prSet presAssocID="{53F971D9-95D8-6642-B587-F25BB0E78181}" presName="aSpace" presStyleCnt="0"/>
      <dgm:spPr/>
    </dgm:pt>
    <dgm:pt modelId="{4DA182A4-CA51-5D41-9CBD-164C291327FD}" type="pres">
      <dgm:prSet presAssocID="{392C84C5-0187-3E4D-BDD4-E45361EC6929}" presName="aNode" presStyleLbl="fgAcc1" presStyleIdx="2" presStyleCnt="4">
        <dgm:presLayoutVars>
          <dgm:bulletEnabled val="1"/>
        </dgm:presLayoutVars>
      </dgm:prSet>
      <dgm:spPr/>
      <dgm:t>
        <a:bodyPr/>
        <a:lstStyle/>
        <a:p>
          <a:endParaRPr lang="en-US"/>
        </a:p>
      </dgm:t>
    </dgm:pt>
    <dgm:pt modelId="{30AC5513-6E94-F44C-9366-7010D40E16DD}" type="pres">
      <dgm:prSet presAssocID="{392C84C5-0187-3E4D-BDD4-E45361EC6929}" presName="aSpace" presStyleCnt="0"/>
      <dgm:spPr/>
    </dgm:pt>
    <dgm:pt modelId="{8F9C5A3E-DD31-7343-A566-AAC0A5535D4B}" type="pres">
      <dgm:prSet presAssocID="{6BA52B9F-6EF8-984A-B895-DF2981BD3949}" presName="aNode" presStyleLbl="fgAcc1" presStyleIdx="3" presStyleCnt="4">
        <dgm:presLayoutVars>
          <dgm:bulletEnabled val="1"/>
        </dgm:presLayoutVars>
      </dgm:prSet>
      <dgm:spPr/>
      <dgm:t>
        <a:bodyPr/>
        <a:lstStyle/>
        <a:p>
          <a:endParaRPr lang="en-US"/>
        </a:p>
      </dgm:t>
    </dgm:pt>
    <dgm:pt modelId="{ECBF8FDF-739A-664A-934E-F3AAD668E5FB}" type="pres">
      <dgm:prSet presAssocID="{6BA52B9F-6EF8-984A-B895-DF2981BD3949}" presName="aSpace" presStyleCnt="0"/>
      <dgm:spPr/>
    </dgm:pt>
  </dgm:ptLst>
  <dgm:cxnLst>
    <dgm:cxn modelId="{7E304BB3-CD58-B84F-820C-6B896FB7DC86}" type="presOf" srcId="{53F971D9-95D8-6642-B587-F25BB0E78181}" destId="{01BF63B5-57B8-EF45-B1EA-0464849820DA}" srcOrd="0" destOrd="0" presId="urn:microsoft.com/office/officeart/2005/8/layout/pyramid2"/>
    <dgm:cxn modelId="{D396BB98-DE2A-4249-B2C1-2439F4327AC3}" type="presOf" srcId="{D9542804-0E62-FB40-8339-4491EFED2494}" destId="{2CECA6AF-44F3-004F-BB8B-2A4DA4E612B2}" srcOrd="0" destOrd="0" presId="urn:microsoft.com/office/officeart/2005/8/layout/pyramid2"/>
    <dgm:cxn modelId="{74BE32AB-8E49-F44A-8F21-70313B4499F0}" srcId="{860043DA-313C-E64B-AE8C-0D76F0667D48}" destId="{6BA52B9F-6EF8-984A-B895-DF2981BD3949}" srcOrd="3" destOrd="0" parTransId="{369DB63F-0F3E-F74A-B35A-A3DCF02F87CA}" sibTransId="{5AAFC307-ABF3-2145-B613-0CFAB7A39918}"/>
    <dgm:cxn modelId="{EC1DF1E2-02ED-9342-B0BC-2A872CAB5E96}" type="presOf" srcId="{392C84C5-0187-3E4D-BDD4-E45361EC6929}" destId="{4DA182A4-CA51-5D41-9CBD-164C291327FD}" srcOrd="0" destOrd="0" presId="urn:microsoft.com/office/officeart/2005/8/layout/pyramid2"/>
    <dgm:cxn modelId="{E3C0EF59-B4F4-E145-937D-A93690F054F3}" type="presOf" srcId="{6BA52B9F-6EF8-984A-B895-DF2981BD3949}" destId="{8F9C5A3E-DD31-7343-A566-AAC0A5535D4B}" srcOrd="0" destOrd="0" presId="urn:microsoft.com/office/officeart/2005/8/layout/pyramid2"/>
    <dgm:cxn modelId="{F7F6281E-7FB5-4F47-A949-54A0CEDB1AFB}" type="presOf" srcId="{860043DA-313C-E64B-AE8C-0D76F0667D48}" destId="{FBDB5DED-E7A4-A244-8839-DFA84C11544A}" srcOrd="0" destOrd="0" presId="urn:microsoft.com/office/officeart/2005/8/layout/pyramid2"/>
    <dgm:cxn modelId="{A49F6417-1243-8D43-8714-CFBC29D346F3}" srcId="{860043DA-313C-E64B-AE8C-0D76F0667D48}" destId="{53F971D9-95D8-6642-B587-F25BB0E78181}" srcOrd="1" destOrd="0" parTransId="{FAAFE6BE-7067-D74B-B50A-FBCA0E105E65}" sibTransId="{F92F5E8B-98DD-634F-86E2-5BBA076BC363}"/>
    <dgm:cxn modelId="{28E09B8C-74A2-4743-AAA7-2018E1FC3C3A}" srcId="{860043DA-313C-E64B-AE8C-0D76F0667D48}" destId="{392C84C5-0187-3E4D-BDD4-E45361EC6929}" srcOrd="2" destOrd="0" parTransId="{18213240-A37A-9B4D-85AF-793EB33F48C9}" sibTransId="{B9FE2219-1BFF-7F45-A1A3-E01C3AEE6BD3}"/>
    <dgm:cxn modelId="{2ACE78AA-6D31-384B-8927-D7E1C8889369}" srcId="{860043DA-313C-E64B-AE8C-0D76F0667D48}" destId="{D9542804-0E62-FB40-8339-4491EFED2494}" srcOrd="0" destOrd="0" parTransId="{B458C4E9-EE57-CE43-8341-5688546DECBF}" sibTransId="{96DDD1C1-0A03-2840-9817-604D7E87B223}"/>
    <dgm:cxn modelId="{EA68FF7B-3EA5-C749-98CB-D303A310EB6E}" type="presParOf" srcId="{FBDB5DED-E7A4-A244-8839-DFA84C11544A}" destId="{0559283A-97D4-8A40-9C86-5F6A6F37DEF7}" srcOrd="0" destOrd="0" presId="urn:microsoft.com/office/officeart/2005/8/layout/pyramid2"/>
    <dgm:cxn modelId="{D7DB7DE5-8B34-184B-A210-9A0533ED8161}" type="presParOf" srcId="{FBDB5DED-E7A4-A244-8839-DFA84C11544A}" destId="{0F066C99-B0B8-B742-9B05-669EDBC83E53}" srcOrd="1" destOrd="0" presId="urn:microsoft.com/office/officeart/2005/8/layout/pyramid2"/>
    <dgm:cxn modelId="{46C8F5BC-139F-0943-B2AE-8F3116145E59}" type="presParOf" srcId="{0F066C99-B0B8-B742-9B05-669EDBC83E53}" destId="{2CECA6AF-44F3-004F-BB8B-2A4DA4E612B2}" srcOrd="0" destOrd="0" presId="urn:microsoft.com/office/officeart/2005/8/layout/pyramid2"/>
    <dgm:cxn modelId="{92E8B1E1-C84D-054F-B5EB-8B7A18BE929A}" type="presParOf" srcId="{0F066C99-B0B8-B742-9B05-669EDBC83E53}" destId="{53A9FDDD-8A9D-D04B-99DA-8AB81FFE3A6D}" srcOrd="1" destOrd="0" presId="urn:microsoft.com/office/officeart/2005/8/layout/pyramid2"/>
    <dgm:cxn modelId="{364AC36C-C815-7541-B139-3200FF3E02EF}" type="presParOf" srcId="{0F066C99-B0B8-B742-9B05-669EDBC83E53}" destId="{01BF63B5-57B8-EF45-B1EA-0464849820DA}" srcOrd="2" destOrd="0" presId="urn:microsoft.com/office/officeart/2005/8/layout/pyramid2"/>
    <dgm:cxn modelId="{852884E4-F5AD-FB46-A01C-7C4875DC50F3}" type="presParOf" srcId="{0F066C99-B0B8-B742-9B05-669EDBC83E53}" destId="{EF62F779-3A8E-DE44-A400-D6F11DCA34CD}" srcOrd="3" destOrd="0" presId="urn:microsoft.com/office/officeart/2005/8/layout/pyramid2"/>
    <dgm:cxn modelId="{8FE04771-04B9-0044-9909-9B2E72EA43DC}" type="presParOf" srcId="{0F066C99-B0B8-B742-9B05-669EDBC83E53}" destId="{4DA182A4-CA51-5D41-9CBD-164C291327FD}" srcOrd="4" destOrd="0" presId="urn:microsoft.com/office/officeart/2005/8/layout/pyramid2"/>
    <dgm:cxn modelId="{185A1DB9-69E6-6642-90AC-20C68201E6C5}" type="presParOf" srcId="{0F066C99-B0B8-B742-9B05-669EDBC83E53}" destId="{30AC5513-6E94-F44C-9366-7010D40E16DD}" srcOrd="5" destOrd="0" presId="urn:microsoft.com/office/officeart/2005/8/layout/pyramid2"/>
    <dgm:cxn modelId="{2BE7BF0B-B658-9649-B02B-1B1ADC4352D7}" type="presParOf" srcId="{0F066C99-B0B8-B742-9B05-669EDBC83E53}" destId="{8F9C5A3E-DD31-7343-A566-AAC0A5535D4B}" srcOrd="6" destOrd="0" presId="urn:microsoft.com/office/officeart/2005/8/layout/pyramid2"/>
    <dgm:cxn modelId="{9F371CAC-EB9F-7443-BEA9-08F18016864E}" type="presParOf" srcId="{0F066C99-B0B8-B742-9B05-669EDBC83E53}" destId="{ECBF8FDF-739A-664A-934E-F3AAD668E5FB}" srcOrd="7" destOrd="0" presId="urn:microsoft.com/office/officeart/2005/8/layout/pyramid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8067E91-B47D-DB42-AE74-D1E53093947B}">
      <dsp:nvSpPr>
        <dsp:cNvPr id="0" name=""/>
        <dsp:cNvSpPr/>
      </dsp:nvSpPr>
      <dsp:spPr>
        <a:xfrm>
          <a:off x="0" y="224234"/>
          <a:ext cx="8229600" cy="1322685"/>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kern="1200" dirty="0" smtClean="0"/>
            <a:t>An astounding potential exists for these technologies to bring enormous change in genetic and biological research</a:t>
          </a:r>
          <a:endParaRPr lang="en-US" sz="1900" kern="1200" dirty="0"/>
        </a:p>
      </dsp:txBody>
      <dsp:txXfrm>
        <a:off x="0" y="224234"/>
        <a:ext cx="8229600" cy="1322685"/>
      </dsp:txXfrm>
    </dsp:sp>
    <dsp:sp modelId="{74DBB407-4BAC-4C4C-B6C6-2D777A50AAA4}">
      <dsp:nvSpPr>
        <dsp:cNvPr id="0" name=""/>
        <dsp:cNvSpPr/>
      </dsp:nvSpPr>
      <dsp:spPr>
        <a:xfrm>
          <a:off x="0" y="1601639"/>
          <a:ext cx="8229600" cy="1322685"/>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kern="1200" dirty="0" smtClean="0"/>
            <a:t>These technologies are not only changing our genome sequencing approaches and the associated timelines and costs, but also accelerating and altering a wide variety of types of biological inquiry that have historically used a sequencing-based readout, or effecting a transition to this type of read- out. </a:t>
          </a:r>
          <a:endParaRPr lang="en-US" sz="1900" kern="1200" dirty="0"/>
        </a:p>
      </dsp:txBody>
      <dsp:txXfrm>
        <a:off x="0" y="1601639"/>
        <a:ext cx="8229600" cy="1322685"/>
      </dsp:txXfrm>
    </dsp:sp>
    <dsp:sp modelId="{30F3A58C-6A4D-004E-ACA1-788CCE396259}">
      <dsp:nvSpPr>
        <dsp:cNvPr id="0" name=""/>
        <dsp:cNvSpPr/>
      </dsp:nvSpPr>
      <dsp:spPr>
        <a:xfrm>
          <a:off x="0" y="2979044"/>
          <a:ext cx="8229600" cy="1322685"/>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rtl="0">
            <a:lnSpc>
              <a:spcPct val="90000"/>
            </a:lnSpc>
            <a:spcBef>
              <a:spcPct val="0"/>
            </a:spcBef>
            <a:spcAft>
              <a:spcPct val="35000"/>
            </a:spcAft>
          </a:pPr>
          <a:r>
            <a:rPr lang="en-US" sz="1900" kern="1200" dirty="0" smtClean="0"/>
            <a:t>Furthermore, next-generation platforms are helping to open entirely new areas of biological inquiry, including the investigation of ancient genomes, the characterization of ecological diversity, and the identification of unknown etiologic agents.</a:t>
          </a:r>
          <a:endParaRPr lang="en-US" sz="1900" kern="1200" dirty="0"/>
        </a:p>
      </dsp:txBody>
      <dsp:txXfrm>
        <a:off x="0" y="2979044"/>
        <a:ext cx="8229600" cy="132268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E157FFC-4F08-634A-999D-5C8B40C52EF5}">
      <dsp:nvSpPr>
        <dsp:cNvPr id="0" name=""/>
        <dsp:cNvSpPr/>
      </dsp:nvSpPr>
      <dsp:spPr>
        <a:xfrm>
          <a:off x="3034" y="116696"/>
          <a:ext cx="2028017" cy="1772943"/>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en-US" sz="1200" kern="1200" dirty="0" smtClean="0"/>
            <a:t>each BAC clone is amplified in bacterial culture, </a:t>
          </a:r>
          <a:endParaRPr lang="en-US" sz="1200" kern="1200" dirty="0"/>
        </a:p>
      </dsp:txBody>
      <dsp:txXfrm>
        <a:off x="3034" y="116696"/>
        <a:ext cx="2028017" cy="1772943"/>
      </dsp:txXfrm>
    </dsp:sp>
    <dsp:sp modelId="{5A01C509-9518-8E40-A55A-C15797695AD4}">
      <dsp:nvSpPr>
        <dsp:cNvPr id="0" name=""/>
        <dsp:cNvSpPr/>
      </dsp:nvSpPr>
      <dsp:spPr>
        <a:xfrm>
          <a:off x="2178883" y="794859"/>
          <a:ext cx="356140" cy="416616"/>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2178883" y="794859"/>
        <a:ext cx="356140" cy="416616"/>
      </dsp:txXfrm>
    </dsp:sp>
    <dsp:sp modelId="{2556B10F-22A9-1549-B9BD-C8387BBA458D}">
      <dsp:nvSpPr>
        <dsp:cNvPr id="0" name=""/>
        <dsp:cNvSpPr/>
      </dsp:nvSpPr>
      <dsp:spPr>
        <a:xfrm>
          <a:off x="2703014" y="104722"/>
          <a:ext cx="1679907" cy="1796892"/>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en-US" sz="1200" kern="1200" dirty="0" smtClean="0"/>
            <a:t>isolated in large quantities, </a:t>
          </a:r>
          <a:endParaRPr lang="en-US" sz="1200" kern="1200" dirty="0"/>
        </a:p>
      </dsp:txBody>
      <dsp:txXfrm>
        <a:off x="2703014" y="104722"/>
        <a:ext cx="1679907" cy="1796892"/>
      </dsp:txXfrm>
    </dsp:sp>
    <dsp:sp modelId="{4B6C509B-BB95-4644-B4E2-75F1379F50C4}">
      <dsp:nvSpPr>
        <dsp:cNvPr id="0" name=""/>
        <dsp:cNvSpPr/>
      </dsp:nvSpPr>
      <dsp:spPr>
        <a:xfrm>
          <a:off x="4530753" y="794859"/>
          <a:ext cx="356140" cy="416616"/>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4530753" y="794859"/>
        <a:ext cx="356140" cy="416616"/>
      </dsp:txXfrm>
    </dsp:sp>
    <dsp:sp modelId="{51AE77CE-87D9-1543-BCB0-FD2DA9727451}">
      <dsp:nvSpPr>
        <dsp:cNvPr id="0" name=""/>
        <dsp:cNvSpPr/>
      </dsp:nvSpPr>
      <dsp:spPr>
        <a:xfrm>
          <a:off x="5054884" y="37875"/>
          <a:ext cx="1679907" cy="1930586"/>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en-US" sz="1200" kern="1200" dirty="0" smtClean="0"/>
            <a:t>sheared to produce size- selected pieces of approximately 2−3 kb. </a:t>
          </a:r>
          <a:endParaRPr lang="en-US" sz="1200" kern="1200" dirty="0"/>
        </a:p>
      </dsp:txBody>
      <dsp:txXfrm>
        <a:off x="5054884" y="37875"/>
        <a:ext cx="1679907" cy="1930586"/>
      </dsp:txXfrm>
    </dsp:sp>
    <dsp:sp modelId="{93D8A81D-0162-3C41-BB6E-0AE2174F68ED}">
      <dsp:nvSpPr>
        <dsp:cNvPr id="0" name=""/>
        <dsp:cNvSpPr/>
      </dsp:nvSpPr>
      <dsp:spPr>
        <a:xfrm>
          <a:off x="6882623" y="794859"/>
          <a:ext cx="356140" cy="416616"/>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a:off x="6882623" y="794859"/>
        <a:ext cx="356140" cy="416616"/>
      </dsp:txXfrm>
    </dsp:sp>
    <dsp:sp modelId="{F6B15C04-A1C9-E540-BFF2-A790830010D4}">
      <dsp:nvSpPr>
        <dsp:cNvPr id="0" name=""/>
        <dsp:cNvSpPr/>
      </dsp:nvSpPr>
      <dsp:spPr>
        <a:xfrm>
          <a:off x="7406754" y="88010"/>
          <a:ext cx="1679907" cy="1830316"/>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en-US" sz="1200" kern="1200" dirty="0" smtClean="0"/>
            <a:t>These pieces are </a:t>
          </a:r>
          <a:r>
            <a:rPr lang="en-US" sz="1200" kern="1200" dirty="0" err="1" smtClean="0"/>
            <a:t>subcloned</a:t>
          </a:r>
          <a:r>
            <a:rPr lang="en-US" sz="1200" kern="1200" dirty="0" smtClean="0"/>
            <a:t> into plasmid vectors, </a:t>
          </a:r>
          <a:endParaRPr lang="en-US" sz="1200" kern="1200" dirty="0"/>
        </a:p>
      </dsp:txBody>
      <dsp:txXfrm>
        <a:off x="7406754" y="88010"/>
        <a:ext cx="1679907" cy="1830316"/>
      </dsp:txXfrm>
    </dsp:sp>
    <dsp:sp modelId="{28A4D984-5C55-D445-92C7-CBDDE55F3D6B}">
      <dsp:nvSpPr>
        <dsp:cNvPr id="0" name=""/>
        <dsp:cNvSpPr/>
      </dsp:nvSpPr>
      <dsp:spPr>
        <a:xfrm rot="5400000">
          <a:off x="8002209" y="2157497"/>
          <a:ext cx="488998" cy="416616"/>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rot="5400000">
        <a:off x="8002209" y="2157497"/>
        <a:ext cx="488998" cy="416616"/>
      </dsp:txXfrm>
    </dsp:sp>
    <dsp:sp modelId="{7FD2F803-8672-8F42-9F86-A7A2BBA029C2}">
      <dsp:nvSpPr>
        <dsp:cNvPr id="0" name=""/>
        <dsp:cNvSpPr/>
      </dsp:nvSpPr>
      <dsp:spPr>
        <a:xfrm>
          <a:off x="7406754" y="2840964"/>
          <a:ext cx="1679907" cy="1850525"/>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en-US" sz="1200" kern="1200" dirty="0" smtClean="0"/>
            <a:t>amplified in bacterial culture</a:t>
          </a:r>
          <a:endParaRPr lang="en-US" sz="1200" kern="1200" dirty="0"/>
        </a:p>
      </dsp:txBody>
      <dsp:txXfrm>
        <a:off x="7406754" y="2840964"/>
        <a:ext cx="1679907" cy="1850525"/>
      </dsp:txXfrm>
    </dsp:sp>
    <dsp:sp modelId="{FD912D39-E16F-4942-A7EC-5A9191B5CC7E}">
      <dsp:nvSpPr>
        <dsp:cNvPr id="0" name=""/>
        <dsp:cNvSpPr/>
      </dsp:nvSpPr>
      <dsp:spPr>
        <a:xfrm rot="10800000">
          <a:off x="6902782" y="3557919"/>
          <a:ext cx="356140" cy="416616"/>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rot="10800000">
        <a:off x="6902782" y="3557919"/>
        <a:ext cx="356140" cy="416616"/>
      </dsp:txXfrm>
    </dsp:sp>
    <dsp:sp modelId="{448F7235-F20D-B641-86AE-44805F8E2E12}">
      <dsp:nvSpPr>
        <dsp:cNvPr id="0" name=""/>
        <dsp:cNvSpPr/>
      </dsp:nvSpPr>
      <dsp:spPr>
        <a:xfrm>
          <a:off x="5054884" y="2774118"/>
          <a:ext cx="1679907" cy="1984219"/>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en-US" sz="1200" kern="1200" dirty="0" smtClean="0"/>
            <a:t>the DNA is selectively isolated prior to sequencing. </a:t>
          </a:r>
          <a:endParaRPr lang="en-US" sz="1200" kern="1200" dirty="0"/>
        </a:p>
      </dsp:txBody>
      <dsp:txXfrm>
        <a:off x="5054884" y="2774118"/>
        <a:ext cx="1679907" cy="1984219"/>
      </dsp:txXfrm>
    </dsp:sp>
    <dsp:sp modelId="{F8B22296-B6EB-DA49-B73D-94CA1ABC1A67}">
      <dsp:nvSpPr>
        <dsp:cNvPr id="0" name=""/>
        <dsp:cNvSpPr/>
      </dsp:nvSpPr>
      <dsp:spPr>
        <a:xfrm rot="10800000">
          <a:off x="4550912" y="3557919"/>
          <a:ext cx="356140" cy="416616"/>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rot="10800000">
        <a:off x="4550912" y="3557919"/>
        <a:ext cx="356140" cy="416616"/>
      </dsp:txXfrm>
    </dsp:sp>
    <dsp:sp modelId="{740D0D84-44D5-C940-93F5-B0CC28024984}">
      <dsp:nvSpPr>
        <dsp:cNvPr id="0" name=""/>
        <dsp:cNvSpPr/>
      </dsp:nvSpPr>
      <dsp:spPr>
        <a:xfrm>
          <a:off x="2703014" y="2640424"/>
          <a:ext cx="1679907" cy="2251606"/>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en-US" sz="1200" kern="1200" dirty="0" smtClean="0"/>
            <a:t>By generating approximately eightfold coverage of each BAC clone in plasmid </a:t>
          </a:r>
          <a:r>
            <a:rPr lang="en-US" sz="1200" kern="1200" dirty="0" err="1" smtClean="0"/>
            <a:t>subclone</a:t>
          </a:r>
          <a:r>
            <a:rPr lang="en-US" sz="1200" kern="1200" dirty="0" smtClean="0"/>
            <a:t> equivalents, computer-aided assembly can largely recreate the BAC insert sequence in contiguous stretches of assembled sequence reads.</a:t>
          </a:r>
          <a:endParaRPr lang="en-US" sz="1200" kern="1200" dirty="0"/>
        </a:p>
      </dsp:txBody>
      <dsp:txXfrm>
        <a:off x="2703014" y="2640424"/>
        <a:ext cx="1679907" cy="2251606"/>
      </dsp:txXfrm>
    </dsp:sp>
    <dsp:sp modelId="{1DF91F11-68ED-A44D-80C4-4119945736E3}">
      <dsp:nvSpPr>
        <dsp:cNvPr id="0" name=""/>
        <dsp:cNvSpPr/>
      </dsp:nvSpPr>
      <dsp:spPr>
        <a:xfrm rot="10800000">
          <a:off x="2199042" y="3557919"/>
          <a:ext cx="356140" cy="416616"/>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US" sz="1000" kern="1200"/>
        </a:p>
      </dsp:txBody>
      <dsp:txXfrm rot="10800000">
        <a:off x="2199042" y="3557919"/>
        <a:ext cx="356140" cy="416616"/>
      </dsp:txXfrm>
    </dsp:sp>
    <dsp:sp modelId="{E4C0F02A-0952-774F-BB34-530008E81094}">
      <dsp:nvSpPr>
        <dsp:cNvPr id="0" name=""/>
        <dsp:cNvSpPr/>
      </dsp:nvSpPr>
      <dsp:spPr>
        <a:xfrm>
          <a:off x="351144" y="2857676"/>
          <a:ext cx="1679907" cy="1817101"/>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533400" rtl="0">
            <a:lnSpc>
              <a:spcPct val="90000"/>
            </a:lnSpc>
            <a:spcBef>
              <a:spcPct val="0"/>
            </a:spcBef>
            <a:spcAft>
              <a:spcPct val="35000"/>
            </a:spcAft>
          </a:pPr>
          <a:r>
            <a:rPr lang="en-US" sz="1200" kern="1200" dirty="0" smtClean="0"/>
            <a:t>Refinement, including gap closure and sequence quality improvement</a:t>
          </a:r>
          <a:endParaRPr lang="en-US" sz="1200" kern="1200" dirty="0"/>
        </a:p>
      </dsp:txBody>
      <dsp:txXfrm>
        <a:off x="351144" y="2857676"/>
        <a:ext cx="1679907" cy="1817101"/>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31FFC89-DAC5-5E48-9CAA-77FEE4512E40}">
      <dsp:nvSpPr>
        <dsp:cNvPr id="0" name=""/>
        <dsp:cNvSpPr/>
      </dsp:nvSpPr>
      <dsp:spPr>
        <a:xfrm>
          <a:off x="724912" y="3056"/>
          <a:ext cx="2824906" cy="1694943"/>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rtl="0">
            <a:lnSpc>
              <a:spcPct val="90000"/>
            </a:lnSpc>
            <a:spcBef>
              <a:spcPct val="0"/>
            </a:spcBef>
            <a:spcAft>
              <a:spcPct val="35000"/>
            </a:spcAft>
          </a:pPr>
          <a:r>
            <a:rPr lang="en-US" sz="2100" kern="1200" dirty="0" smtClean="0"/>
            <a:t>Genomic DNA sheared directly into several distinct size classes</a:t>
          </a:r>
          <a:endParaRPr lang="en-US" sz="2100" kern="1200" dirty="0"/>
        </a:p>
      </dsp:txBody>
      <dsp:txXfrm>
        <a:off x="724912" y="3056"/>
        <a:ext cx="2824906" cy="1694943"/>
      </dsp:txXfrm>
    </dsp:sp>
    <dsp:sp modelId="{1FFA7977-4B92-B84E-AADF-CD22030F50F7}">
      <dsp:nvSpPr>
        <dsp:cNvPr id="0" name=""/>
        <dsp:cNvSpPr/>
      </dsp:nvSpPr>
      <dsp:spPr>
        <a:xfrm>
          <a:off x="3798410" y="500239"/>
          <a:ext cx="598880" cy="700576"/>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3798410" y="500239"/>
        <a:ext cx="598880" cy="700576"/>
      </dsp:txXfrm>
    </dsp:sp>
    <dsp:sp modelId="{DAE4C233-6885-9C4B-9723-F50A4AADFC61}">
      <dsp:nvSpPr>
        <dsp:cNvPr id="0" name=""/>
        <dsp:cNvSpPr/>
      </dsp:nvSpPr>
      <dsp:spPr>
        <a:xfrm>
          <a:off x="4679781" y="3056"/>
          <a:ext cx="2824906" cy="1694943"/>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rtl="0">
            <a:lnSpc>
              <a:spcPct val="90000"/>
            </a:lnSpc>
            <a:spcBef>
              <a:spcPct val="0"/>
            </a:spcBef>
            <a:spcAft>
              <a:spcPct val="35000"/>
            </a:spcAft>
          </a:pPr>
          <a:r>
            <a:rPr lang="en-US" sz="2100" kern="1200" dirty="0" smtClean="0"/>
            <a:t>Placed into plasmid and </a:t>
          </a:r>
          <a:r>
            <a:rPr lang="en-US" sz="2100" kern="1200" dirty="0" err="1" smtClean="0"/>
            <a:t>subclones</a:t>
          </a:r>
          <a:r>
            <a:rPr lang="en-US" sz="2100" kern="1200" dirty="0" smtClean="0"/>
            <a:t>. </a:t>
          </a:r>
          <a:endParaRPr lang="en-US" sz="2100" kern="1200" dirty="0"/>
        </a:p>
      </dsp:txBody>
      <dsp:txXfrm>
        <a:off x="4679781" y="3056"/>
        <a:ext cx="2824906" cy="1694943"/>
      </dsp:txXfrm>
    </dsp:sp>
    <dsp:sp modelId="{A9CC0551-E541-8D4C-819E-A0EFB523E4AC}">
      <dsp:nvSpPr>
        <dsp:cNvPr id="0" name=""/>
        <dsp:cNvSpPr/>
      </dsp:nvSpPr>
      <dsp:spPr>
        <a:xfrm rot="5400000">
          <a:off x="5792794" y="1895743"/>
          <a:ext cx="598880" cy="700576"/>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rot="5400000">
        <a:off x="5792794" y="1895743"/>
        <a:ext cx="598880" cy="700576"/>
      </dsp:txXfrm>
    </dsp:sp>
    <dsp:sp modelId="{762320F9-A8E2-D04E-9DAD-8D4F43C1ECBB}">
      <dsp:nvSpPr>
        <dsp:cNvPr id="0" name=""/>
        <dsp:cNvSpPr/>
      </dsp:nvSpPr>
      <dsp:spPr>
        <a:xfrm>
          <a:off x="4679781" y="2827962"/>
          <a:ext cx="2824906" cy="1694943"/>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rtl="0">
            <a:lnSpc>
              <a:spcPct val="90000"/>
            </a:lnSpc>
            <a:spcBef>
              <a:spcPct val="0"/>
            </a:spcBef>
            <a:spcAft>
              <a:spcPct val="35000"/>
            </a:spcAft>
          </a:pPr>
          <a:r>
            <a:rPr lang="en-US" sz="2100" kern="1200" dirty="0" smtClean="0"/>
            <a:t>Oversampling the ends of these </a:t>
          </a:r>
          <a:r>
            <a:rPr lang="en-US" sz="2100" kern="1200" dirty="0" err="1" smtClean="0"/>
            <a:t>subclones</a:t>
          </a:r>
          <a:r>
            <a:rPr lang="en-US" sz="2100" kern="1200" dirty="0" smtClean="0"/>
            <a:t> generates paired-end sequencing reads </a:t>
          </a:r>
          <a:endParaRPr lang="en-US" sz="2100" kern="1200" dirty="0"/>
        </a:p>
      </dsp:txBody>
      <dsp:txXfrm>
        <a:off x="4679781" y="2827962"/>
        <a:ext cx="2824906" cy="1694943"/>
      </dsp:txXfrm>
    </dsp:sp>
    <dsp:sp modelId="{D6BFE433-4D5E-7E42-8EA0-662389416BB7}">
      <dsp:nvSpPr>
        <dsp:cNvPr id="0" name=""/>
        <dsp:cNvSpPr/>
      </dsp:nvSpPr>
      <dsp:spPr>
        <a:xfrm rot="10800000">
          <a:off x="3832309" y="3325146"/>
          <a:ext cx="598880" cy="700576"/>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rot="10800000">
        <a:off x="3832309" y="3325146"/>
        <a:ext cx="598880" cy="700576"/>
      </dsp:txXfrm>
    </dsp:sp>
    <dsp:sp modelId="{EAEB1452-A736-6B48-B741-A0A923465B53}">
      <dsp:nvSpPr>
        <dsp:cNvPr id="0" name=""/>
        <dsp:cNvSpPr/>
      </dsp:nvSpPr>
      <dsp:spPr>
        <a:xfrm>
          <a:off x="724912" y="2827962"/>
          <a:ext cx="2824906" cy="1694943"/>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rtl="0">
            <a:lnSpc>
              <a:spcPct val="90000"/>
            </a:lnSpc>
            <a:spcBef>
              <a:spcPct val="0"/>
            </a:spcBef>
            <a:spcAft>
              <a:spcPct val="35000"/>
            </a:spcAft>
          </a:pPr>
          <a:r>
            <a:rPr lang="en-US" sz="2100" kern="1200" dirty="0" smtClean="0"/>
            <a:t>Provides the necessary linking information</a:t>
          </a:r>
          <a:endParaRPr lang="en-US" sz="2100" kern="1200" dirty="0"/>
        </a:p>
      </dsp:txBody>
      <dsp:txXfrm>
        <a:off x="724912" y="2827962"/>
        <a:ext cx="2824906" cy="1694943"/>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CCF9151-BD7F-4A49-A9BB-84B0004B4EE1}">
      <dsp:nvSpPr>
        <dsp:cNvPr id="0" name=""/>
        <dsp:cNvSpPr/>
      </dsp:nvSpPr>
      <dsp:spPr>
        <a:xfrm>
          <a:off x="0" y="0"/>
          <a:ext cx="4525963" cy="4525963"/>
        </a:xfrm>
        <a:prstGeom prst="pie">
          <a:avLst>
            <a:gd name="adj1" fmla="val 5400000"/>
            <a:gd name="adj2" fmla="val 1620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DF89E61-4B25-F84F-91D5-00E9673545DB}">
      <dsp:nvSpPr>
        <dsp:cNvPr id="0" name=""/>
        <dsp:cNvSpPr/>
      </dsp:nvSpPr>
      <dsp:spPr>
        <a:xfrm>
          <a:off x="2262981" y="0"/>
          <a:ext cx="5966618" cy="4525963"/>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en-US" sz="2200" kern="1200" dirty="0" smtClean="0"/>
            <a:t>Rapid</a:t>
          </a:r>
          <a:endParaRPr lang="en-US" sz="2200" kern="1200" dirty="0"/>
        </a:p>
      </dsp:txBody>
      <dsp:txXfrm>
        <a:off x="2262981" y="0"/>
        <a:ext cx="5966618" cy="961767"/>
      </dsp:txXfrm>
    </dsp:sp>
    <dsp:sp modelId="{A77EB267-4670-4D47-A472-5DCA0150B19F}">
      <dsp:nvSpPr>
        <dsp:cNvPr id="0" name=""/>
        <dsp:cNvSpPr/>
      </dsp:nvSpPr>
      <dsp:spPr>
        <a:xfrm>
          <a:off x="594032" y="961767"/>
          <a:ext cx="3337897" cy="3337897"/>
        </a:xfrm>
        <a:prstGeom prst="pie">
          <a:avLst>
            <a:gd name="adj1" fmla="val 5400000"/>
            <a:gd name="adj2" fmla="val 1620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C15151C-B31C-6D46-9E23-F7F1F181E2CE}">
      <dsp:nvSpPr>
        <dsp:cNvPr id="0" name=""/>
        <dsp:cNvSpPr/>
      </dsp:nvSpPr>
      <dsp:spPr>
        <a:xfrm>
          <a:off x="2262981" y="961767"/>
          <a:ext cx="5966618" cy="3337897"/>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en-US" sz="2200" kern="1200" dirty="0" smtClean="0"/>
            <a:t>Readily </a:t>
          </a:r>
          <a:endParaRPr lang="en-US" sz="2200" kern="1200" dirty="0"/>
        </a:p>
      </dsp:txBody>
      <dsp:txXfrm>
        <a:off x="2262981" y="961767"/>
        <a:ext cx="5966618" cy="961767"/>
      </dsp:txXfrm>
    </dsp:sp>
    <dsp:sp modelId="{01F09205-2AB5-A54F-8C37-C3BFAE73F15B}">
      <dsp:nvSpPr>
        <dsp:cNvPr id="0" name=""/>
        <dsp:cNvSpPr/>
      </dsp:nvSpPr>
      <dsp:spPr>
        <a:xfrm>
          <a:off x="1188065" y="1923534"/>
          <a:ext cx="2149832" cy="2149832"/>
        </a:xfrm>
        <a:prstGeom prst="pie">
          <a:avLst>
            <a:gd name="adj1" fmla="val 5400000"/>
            <a:gd name="adj2" fmla="val 1620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95ECAE2-DD3C-8440-ACFE-5796B4DA231C}">
      <dsp:nvSpPr>
        <dsp:cNvPr id="0" name=""/>
        <dsp:cNvSpPr/>
      </dsp:nvSpPr>
      <dsp:spPr>
        <a:xfrm>
          <a:off x="2262981" y="1923534"/>
          <a:ext cx="5966618" cy="2149832"/>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en-US" sz="2200" kern="1200" dirty="0" smtClean="0"/>
            <a:t>Highly polymorphic or highly repetitive genomes remain quite fragmented after assembly.</a:t>
          </a:r>
          <a:endParaRPr lang="en-US" sz="2200" kern="1200" dirty="0"/>
        </a:p>
      </dsp:txBody>
      <dsp:txXfrm>
        <a:off x="2262981" y="1923534"/>
        <a:ext cx="5966618" cy="961767"/>
      </dsp:txXfrm>
    </dsp:sp>
    <dsp:sp modelId="{4FAA46B8-9882-2543-8F96-82A8EDA424D0}">
      <dsp:nvSpPr>
        <dsp:cNvPr id="0" name=""/>
        <dsp:cNvSpPr/>
      </dsp:nvSpPr>
      <dsp:spPr>
        <a:xfrm>
          <a:off x="1782097" y="2885301"/>
          <a:ext cx="961767" cy="961767"/>
        </a:xfrm>
        <a:prstGeom prst="pie">
          <a:avLst>
            <a:gd name="adj1" fmla="val 5400000"/>
            <a:gd name="adj2" fmla="val 1620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316BAFE-E47F-B345-84D4-BE57CAFA3137}">
      <dsp:nvSpPr>
        <dsp:cNvPr id="0" name=""/>
        <dsp:cNvSpPr/>
      </dsp:nvSpPr>
      <dsp:spPr>
        <a:xfrm>
          <a:off x="2262981" y="2885301"/>
          <a:ext cx="5966618" cy="961767"/>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endParaRPr lang="en-US" sz="2200" kern="1200" dirty="0"/>
        </a:p>
      </dsp:txBody>
      <dsp:txXfrm>
        <a:off x="2262981" y="2885301"/>
        <a:ext cx="5966618" cy="961767"/>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EA02B07-5A87-CB40-AF5B-216630C52225}">
      <dsp:nvSpPr>
        <dsp:cNvPr id="0" name=""/>
        <dsp:cNvSpPr/>
      </dsp:nvSpPr>
      <dsp:spPr>
        <a:xfrm>
          <a:off x="0" y="43491"/>
          <a:ext cx="8229600" cy="142974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0">
            <a:lnSpc>
              <a:spcPct val="90000"/>
            </a:lnSpc>
            <a:spcBef>
              <a:spcPct val="0"/>
            </a:spcBef>
            <a:spcAft>
              <a:spcPct val="35000"/>
            </a:spcAft>
          </a:pPr>
          <a:r>
            <a:rPr lang="en-US" sz="2600" kern="1200" dirty="0" smtClean="0"/>
            <a:t>The length of a sequence read from all current next- generation platforms is much shorter than that from a capillary sequencer </a:t>
          </a:r>
          <a:endParaRPr lang="en-US" sz="2600" kern="1200" dirty="0"/>
        </a:p>
      </dsp:txBody>
      <dsp:txXfrm>
        <a:off x="0" y="43491"/>
        <a:ext cx="8229600" cy="1429740"/>
      </dsp:txXfrm>
    </dsp:sp>
    <dsp:sp modelId="{9FCEF037-E2C3-EC44-BE8A-8095ABCE1B0D}">
      <dsp:nvSpPr>
        <dsp:cNvPr id="0" name=""/>
        <dsp:cNvSpPr/>
      </dsp:nvSpPr>
      <dsp:spPr>
        <a:xfrm>
          <a:off x="0" y="1548111"/>
          <a:ext cx="8229600" cy="142974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0">
            <a:lnSpc>
              <a:spcPct val="90000"/>
            </a:lnSpc>
            <a:spcBef>
              <a:spcPct val="0"/>
            </a:spcBef>
            <a:spcAft>
              <a:spcPct val="35000"/>
            </a:spcAft>
          </a:pPr>
          <a:r>
            <a:rPr lang="en-US" sz="2600" kern="1200" dirty="0" smtClean="0"/>
            <a:t>Each next- generation read type has a unique error model different from that already established for capillary sequence reads.</a:t>
          </a:r>
          <a:endParaRPr lang="en-US" sz="2600" kern="1200" dirty="0"/>
        </a:p>
      </dsp:txBody>
      <dsp:txXfrm>
        <a:off x="0" y="1548111"/>
        <a:ext cx="8229600" cy="1429740"/>
      </dsp:txXfrm>
    </dsp:sp>
    <dsp:sp modelId="{996C8430-0827-684F-9DDE-1A25CEEFAD32}">
      <dsp:nvSpPr>
        <dsp:cNvPr id="0" name=""/>
        <dsp:cNvSpPr/>
      </dsp:nvSpPr>
      <dsp:spPr>
        <a:xfrm>
          <a:off x="0" y="3052731"/>
          <a:ext cx="8229600" cy="1429740"/>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rtl="0">
            <a:lnSpc>
              <a:spcPct val="90000"/>
            </a:lnSpc>
            <a:spcBef>
              <a:spcPct val="0"/>
            </a:spcBef>
            <a:spcAft>
              <a:spcPct val="35000"/>
            </a:spcAft>
          </a:pPr>
          <a:r>
            <a:rPr lang="en-US" sz="2600" kern="1200" dirty="0" smtClean="0"/>
            <a:t>Both differences affect how the reads are utilized in </a:t>
          </a:r>
          <a:r>
            <a:rPr lang="en-US" sz="2600" kern="1200" dirty="0" err="1" smtClean="0"/>
            <a:t>bioinformatic</a:t>
          </a:r>
          <a:r>
            <a:rPr lang="en-US" sz="2600" kern="1200" dirty="0" smtClean="0"/>
            <a:t> analyses, depending upon the application. </a:t>
          </a:r>
          <a:endParaRPr lang="en-US" sz="2600" kern="1200" dirty="0"/>
        </a:p>
      </dsp:txBody>
      <dsp:txXfrm>
        <a:off x="0" y="3052731"/>
        <a:ext cx="8229600" cy="1429740"/>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DF2E02E-8646-A54C-AB80-D796CEDD0965}">
      <dsp:nvSpPr>
        <dsp:cNvPr id="0" name=""/>
        <dsp:cNvSpPr/>
      </dsp:nvSpPr>
      <dsp:spPr>
        <a:xfrm>
          <a:off x="4468080" y="4652763"/>
          <a:ext cx="2468571" cy="544017"/>
        </a:xfrm>
        <a:custGeom>
          <a:avLst/>
          <a:gdLst/>
          <a:ahLst/>
          <a:cxnLst/>
          <a:rect l="0" t="0" r="0" b="0"/>
          <a:pathLst>
            <a:path>
              <a:moveTo>
                <a:pt x="0" y="0"/>
              </a:moveTo>
              <a:lnTo>
                <a:pt x="0" y="370731"/>
              </a:lnTo>
              <a:lnTo>
                <a:pt x="2468571" y="370731"/>
              </a:lnTo>
              <a:lnTo>
                <a:pt x="2468571" y="544017"/>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95D2214-0DBD-C146-A5C2-677F1D623F04}">
      <dsp:nvSpPr>
        <dsp:cNvPr id="0" name=""/>
        <dsp:cNvSpPr/>
      </dsp:nvSpPr>
      <dsp:spPr>
        <a:xfrm>
          <a:off x="2510093" y="4652763"/>
          <a:ext cx="1957987" cy="544017"/>
        </a:xfrm>
        <a:custGeom>
          <a:avLst/>
          <a:gdLst/>
          <a:ahLst/>
          <a:cxnLst/>
          <a:rect l="0" t="0" r="0" b="0"/>
          <a:pathLst>
            <a:path>
              <a:moveTo>
                <a:pt x="1957987" y="0"/>
              </a:moveTo>
              <a:lnTo>
                <a:pt x="1957987" y="370731"/>
              </a:lnTo>
              <a:lnTo>
                <a:pt x="0" y="370731"/>
              </a:lnTo>
              <a:lnTo>
                <a:pt x="0" y="544017"/>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AD3A08B-6B59-6E47-917A-DE14DA24DA5F}">
      <dsp:nvSpPr>
        <dsp:cNvPr id="0" name=""/>
        <dsp:cNvSpPr/>
      </dsp:nvSpPr>
      <dsp:spPr>
        <a:xfrm>
          <a:off x="4422360" y="2920949"/>
          <a:ext cx="91440" cy="544017"/>
        </a:xfrm>
        <a:custGeom>
          <a:avLst/>
          <a:gdLst/>
          <a:ahLst/>
          <a:cxnLst/>
          <a:rect l="0" t="0" r="0" b="0"/>
          <a:pathLst>
            <a:path>
              <a:moveTo>
                <a:pt x="45720" y="0"/>
              </a:moveTo>
              <a:lnTo>
                <a:pt x="45720" y="544017"/>
              </a:lnTo>
            </a:path>
          </a:pathLst>
        </a:custGeom>
        <a:noFill/>
        <a:ln w="9525" cap="flat" cmpd="sng" algn="ctr">
          <a:solidFill>
            <a:schemeClr val="accent1">
              <a:shade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F212840-1681-0243-B4B1-6EE321082BCF}">
      <dsp:nvSpPr>
        <dsp:cNvPr id="0" name=""/>
        <dsp:cNvSpPr/>
      </dsp:nvSpPr>
      <dsp:spPr>
        <a:xfrm>
          <a:off x="4422360" y="1189135"/>
          <a:ext cx="91440" cy="544017"/>
        </a:xfrm>
        <a:custGeom>
          <a:avLst/>
          <a:gdLst/>
          <a:ahLst/>
          <a:cxnLst/>
          <a:rect l="0" t="0" r="0" b="0"/>
          <a:pathLst>
            <a:path>
              <a:moveTo>
                <a:pt x="45720" y="0"/>
              </a:moveTo>
              <a:lnTo>
                <a:pt x="45720" y="544017"/>
              </a:lnTo>
            </a:path>
          </a:pathLst>
        </a:custGeom>
        <a:noFill/>
        <a:ln w="9525" cap="flat" cmpd="sng" algn="ctr">
          <a:solidFill>
            <a:schemeClr val="accent1">
              <a:shade val="6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E058C57-56AD-024C-8B78-1DB5E25A2D14}">
      <dsp:nvSpPr>
        <dsp:cNvPr id="0" name=""/>
        <dsp:cNvSpPr/>
      </dsp:nvSpPr>
      <dsp:spPr>
        <a:xfrm>
          <a:off x="2477108" y="1338"/>
          <a:ext cx="3981944" cy="1187796"/>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931C03C-5C5C-CA48-AADC-C321B795EAD4}">
      <dsp:nvSpPr>
        <dsp:cNvPr id="0" name=""/>
        <dsp:cNvSpPr/>
      </dsp:nvSpPr>
      <dsp:spPr>
        <a:xfrm>
          <a:off x="2684947" y="198784"/>
          <a:ext cx="3981944" cy="1187796"/>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IMPACT ON OTHER FIELDS </a:t>
          </a:r>
          <a:endParaRPr lang="en-US" sz="1800" kern="1200" dirty="0"/>
        </a:p>
      </dsp:txBody>
      <dsp:txXfrm>
        <a:off x="2684947" y="198784"/>
        <a:ext cx="3981944" cy="1187796"/>
      </dsp:txXfrm>
    </dsp:sp>
    <dsp:sp modelId="{AF99897A-55D3-A248-8369-68B91F77F9E7}">
      <dsp:nvSpPr>
        <dsp:cNvPr id="0" name=""/>
        <dsp:cNvSpPr/>
      </dsp:nvSpPr>
      <dsp:spPr>
        <a:xfrm>
          <a:off x="1324188" y="1733152"/>
          <a:ext cx="6287785" cy="1187796"/>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5DABCD4-6607-DF4F-8279-64C9786FC8CE}">
      <dsp:nvSpPr>
        <dsp:cNvPr id="0" name=""/>
        <dsp:cNvSpPr/>
      </dsp:nvSpPr>
      <dsp:spPr>
        <a:xfrm>
          <a:off x="1532026" y="1930598"/>
          <a:ext cx="6287785" cy="1187796"/>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The massively parallel scale of sequencing implies a similarly massive scale of computational analyses that include image analysis, signal processing, background subtraction, base calling, and quality assessment to produce the final sequence reads for each run.</a:t>
          </a:r>
          <a:endParaRPr lang="en-US" sz="1400" kern="1200" dirty="0"/>
        </a:p>
      </dsp:txBody>
      <dsp:txXfrm>
        <a:off x="1532026" y="1930598"/>
        <a:ext cx="6287785" cy="1187796"/>
      </dsp:txXfrm>
    </dsp:sp>
    <dsp:sp modelId="{5CA3C916-FCC8-6145-B7B8-A5EB0924C67B}">
      <dsp:nvSpPr>
        <dsp:cNvPr id="0" name=""/>
        <dsp:cNvSpPr/>
      </dsp:nvSpPr>
      <dsp:spPr>
        <a:xfrm>
          <a:off x="973301" y="3464966"/>
          <a:ext cx="6989558" cy="1187796"/>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B55E09D-0B77-4443-A871-6E3833BC15AB}">
      <dsp:nvSpPr>
        <dsp:cNvPr id="0" name=""/>
        <dsp:cNvSpPr/>
      </dsp:nvSpPr>
      <dsp:spPr>
        <a:xfrm>
          <a:off x="1181140" y="3662412"/>
          <a:ext cx="6989558" cy="1187796"/>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In every case, these analyses place significant demands on the information technology (IT), computational, data storage, and laboratory information management system (LIMS)</a:t>
          </a:r>
          <a:endParaRPr lang="en-US" sz="1400" kern="1200" dirty="0"/>
        </a:p>
      </dsp:txBody>
      <dsp:txXfrm>
        <a:off x="1181140" y="3662412"/>
        <a:ext cx="6989558" cy="1187796"/>
      </dsp:txXfrm>
    </dsp:sp>
    <dsp:sp modelId="{A874689A-2D6E-604E-BB73-BFA9D86E143B}">
      <dsp:nvSpPr>
        <dsp:cNvPr id="0" name=""/>
        <dsp:cNvSpPr/>
      </dsp:nvSpPr>
      <dsp:spPr>
        <a:xfrm>
          <a:off x="249360" y="5196780"/>
          <a:ext cx="4521465" cy="1187796"/>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8538686-70A3-794F-A547-32B18A57E967}">
      <dsp:nvSpPr>
        <dsp:cNvPr id="0" name=""/>
        <dsp:cNvSpPr/>
      </dsp:nvSpPr>
      <dsp:spPr>
        <a:xfrm>
          <a:off x="457199" y="5394226"/>
          <a:ext cx="4521465" cy="1187796"/>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This aspect of next-generation sequencing is at present complicated by the dearth of current sequence analysis tools suited to shorter sequence read data; existing data analysis pipelines and algorithms must be modified to accommodate these shorter reads. </a:t>
          </a:r>
        </a:p>
      </dsp:txBody>
      <dsp:txXfrm>
        <a:off x="457199" y="5394226"/>
        <a:ext cx="4521465" cy="1187796"/>
      </dsp:txXfrm>
    </dsp:sp>
    <dsp:sp modelId="{34579C4C-CBB3-2041-A4FB-A954EDD3F609}">
      <dsp:nvSpPr>
        <dsp:cNvPr id="0" name=""/>
        <dsp:cNvSpPr/>
      </dsp:nvSpPr>
      <dsp:spPr>
        <a:xfrm>
          <a:off x="5186503" y="5196780"/>
          <a:ext cx="3500297" cy="1187796"/>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C51D7742-C196-B348-84BB-4D66ED991FBA}">
      <dsp:nvSpPr>
        <dsp:cNvPr id="0" name=""/>
        <dsp:cNvSpPr/>
      </dsp:nvSpPr>
      <dsp:spPr>
        <a:xfrm>
          <a:off x="5394342" y="5394226"/>
          <a:ext cx="3500297" cy="1187796"/>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In many cases, entirely new algorithms and data visualization interfaces are being devised and tested to meet this new demand.</a:t>
          </a:r>
        </a:p>
      </dsp:txBody>
      <dsp:txXfrm>
        <a:off x="5394342" y="5394226"/>
        <a:ext cx="3500297" cy="1187796"/>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8FD295C-D7BF-764A-A0F7-BE870DFAF83E}">
      <dsp:nvSpPr>
        <dsp:cNvPr id="0" name=""/>
        <dsp:cNvSpPr/>
      </dsp:nvSpPr>
      <dsp:spPr>
        <a:xfrm>
          <a:off x="0" y="3886230"/>
          <a:ext cx="8229600" cy="637568"/>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rtl="0">
            <a:lnSpc>
              <a:spcPct val="90000"/>
            </a:lnSpc>
            <a:spcBef>
              <a:spcPct val="0"/>
            </a:spcBef>
            <a:spcAft>
              <a:spcPct val="35000"/>
            </a:spcAft>
          </a:pPr>
          <a:r>
            <a:rPr lang="en-US" sz="1300" kern="1200" dirty="0" smtClean="0"/>
            <a:t>Directly proportional </a:t>
          </a:r>
        </a:p>
        <a:p>
          <a:pPr lvl="0" algn="ctr" defTabSz="577850" rtl="0">
            <a:lnSpc>
              <a:spcPct val="90000"/>
            </a:lnSpc>
            <a:spcBef>
              <a:spcPct val="0"/>
            </a:spcBef>
            <a:spcAft>
              <a:spcPct val="35000"/>
            </a:spcAft>
          </a:pPr>
          <a:r>
            <a:rPr lang="en-US" sz="1300" kern="1200" dirty="0" smtClean="0"/>
            <a:t> </a:t>
          </a:r>
          <a:endParaRPr lang="en-US" sz="1300" kern="1200" dirty="0"/>
        </a:p>
      </dsp:txBody>
      <dsp:txXfrm>
        <a:off x="0" y="3886230"/>
        <a:ext cx="8229600" cy="637568"/>
      </dsp:txXfrm>
    </dsp:sp>
    <dsp:sp modelId="{6F9D8DD7-5960-CE40-B213-82AE676BCE36}">
      <dsp:nvSpPr>
        <dsp:cNvPr id="0" name=""/>
        <dsp:cNvSpPr/>
      </dsp:nvSpPr>
      <dsp:spPr>
        <a:xfrm rot="10800000">
          <a:off x="0" y="2915214"/>
          <a:ext cx="8229600" cy="980580"/>
        </a:xfrm>
        <a:prstGeom prst="upArrowCallou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rtl="0">
            <a:lnSpc>
              <a:spcPct val="90000"/>
            </a:lnSpc>
            <a:spcBef>
              <a:spcPct val="0"/>
            </a:spcBef>
            <a:spcAft>
              <a:spcPct val="35000"/>
            </a:spcAft>
          </a:pPr>
          <a:r>
            <a:rPr lang="en-US" sz="1300" kern="1200" dirty="0" smtClean="0"/>
            <a:t>Produce light by firefly enzyme </a:t>
          </a:r>
          <a:r>
            <a:rPr lang="en-US" sz="1300" kern="1200" dirty="0" err="1" smtClean="0"/>
            <a:t>luciferase</a:t>
          </a:r>
          <a:endParaRPr lang="en-US" sz="1300" kern="1200" dirty="0"/>
        </a:p>
      </dsp:txBody>
      <dsp:txXfrm rot="10800000">
        <a:off x="0" y="2915214"/>
        <a:ext cx="8229600" cy="980580"/>
      </dsp:txXfrm>
    </dsp:sp>
    <dsp:sp modelId="{27897F36-3DA6-CF48-84F3-EC5706200D66}">
      <dsp:nvSpPr>
        <dsp:cNvPr id="0" name=""/>
        <dsp:cNvSpPr/>
      </dsp:nvSpPr>
      <dsp:spPr>
        <a:xfrm rot="10800000">
          <a:off x="0" y="1944197"/>
          <a:ext cx="8229600" cy="980580"/>
        </a:xfrm>
        <a:prstGeom prst="upArrowCallou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rtl="0">
            <a:lnSpc>
              <a:spcPct val="90000"/>
            </a:lnSpc>
            <a:spcBef>
              <a:spcPct val="0"/>
            </a:spcBef>
            <a:spcAft>
              <a:spcPct val="35000"/>
            </a:spcAft>
          </a:pPr>
          <a:r>
            <a:rPr lang="en-US" sz="1300" kern="1200" dirty="0" smtClean="0"/>
            <a:t> Initiates series of downstream reactions</a:t>
          </a:r>
          <a:endParaRPr lang="en-US" sz="1300" kern="1200" dirty="0"/>
        </a:p>
      </dsp:txBody>
      <dsp:txXfrm rot="10800000">
        <a:off x="0" y="1944197"/>
        <a:ext cx="8229600" cy="980580"/>
      </dsp:txXfrm>
    </dsp:sp>
    <dsp:sp modelId="{358A7CFD-3E9D-2740-AD9F-27D396142D55}">
      <dsp:nvSpPr>
        <dsp:cNvPr id="0" name=""/>
        <dsp:cNvSpPr/>
      </dsp:nvSpPr>
      <dsp:spPr>
        <a:xfrm rot="10800000">
          <a:off x="0" y="973180"/>
          <a:ext cx="8229600" cy="980580"/>
        </a:xfrm>
        <a:prstGeom prst="upArrowCallou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rtl="0">
            <a:lnSpc>
              <a:spcPct val="90000"/>
            </a:lnSpc>
            <a:spcBef>
              <a:spcPct val="0"/>
            </a:spcBef>
            <a:spcAft>
              <a:spcPct val="35000"/>
            </a:spcAft>
          </a:pPr>
          <a:r>
            <a:rPr lang="en-US" sz="1300" kern="1200" dirty="0" smtClean="0"/>
            <a:t>Release of pyrophosphate</a:t>
          </a:r>
          <a:endParaRPr lang="en-US" sz="1300" kern="1200" dirty="0"/>
        </a:p>
      </dsp:txBody>
      <dsp:txXfrm rot="10800000">
        <a:off x="0" y="973180"/>
        <a:ext cx="8229600" cy="980580"/>
      </dsp:txXfrm>
    </dsp:sp>
    <dsp:sp modelId="{916ADA74-9423-3640-924B-28EE66611F5F}">
      <dsp:nvSpPr>
        <dsp:cNvPr id="0" name=""/>
        <dsp:cNvSpPr/>
      </dsp:nvSpPr>
      <dsp:spPr>
        <a:xfrm rot="10800000">
          <a:off x="0" y="2163"/>
          <a:ext cx="8229600" cy="980580"/>
        </a:xfrm>
        <a:prstGeom prst="upArrowCallou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rtl="0">
            <a:lnSpc>
              <a:spcPct val="90000"/>
            </a:lnSpc>
            <a:spcBef>
              <a:spcPct val="0"/>
            </a:spcBef>
            <a:spcAft>
              <a:spcPct val="35000"/>
            </a:spcAft>
          </a:pPr>
          <a:r>
            <a:rPr lang="en-US" sz="1300" kern="1200" dirty="0" smtClean="0"/>
            <a:t>Incorporation of nucleotide by DNA polymerase </a:t>
          </a:r>
          <a:endParaRPr lang="en-US" sz="1300" kern="1200" dirty="0"/>
        </a:p>
      </dsp:txBody>
      <dsp:txXfrm rot="10800000">
        <a:off x="0" y="2163"/>
        <a:ext cx="8229600" cy="980580"/>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C1BFFE4-70C1-AB42-9323-235AEA6958A5}">
      <dsp:nvSpPr>
        <dsp:cNvPr id="0" name=""/>
        <dsp:cNvSpPr/>
      </dsp:nvSpPr>
      <dsp:spPr>
        <a:xfrm>
          <a:off x="3423757" y="215"/>
          <a:ext cx="1150038" cy="1150038"/>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rtl="0">
            <a:lnSpc>
              <a:spcPct val="90000"/>
            </a:lnSpc>
            <a:spcBef>
              <a:spcPct val="0"/>
            </a:spcBef>
            <a:spcAft>
              <a:spcPct val="35000"/>
            </a:spcAft>
          </a:pPr>
          <a:r>
            <a:rPr lang="en-US" sz="1800" kern="1200" dirty="0" smtClean="0"/>
            <a:t>Collect color image</a:t>
          </a:r>
          <a:endParaRPr lang="en-US" sz="1800" kern="1200" dirty="0"/>
        </a:p>
      </dsp:txBody>
      <dsp:txXfrm>
        <a:off x="3423757" y="215"/>
        <a:ext cx="1150038" cy="1150038"/>
      </dsp:txXfrm>
    </dsp:sp>
    <dsp:sp modelId="{8EC52943-BB3E-7B4E-B293-C18722999F40}">
      <dsp:nvSpPr>
        <dsp:cNvPr id="0" name=""/>
        <dsp:cNvSpPr/>
      </dsp:nvSpPr>
      <dsp:spPr>
        <a:xfrm rot="3600000">
          <a:off x="4273345" y="1120725"/>
          <a:ext cx="304831" cy="388138"/>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3600000">
        <a:off x="4273345" y="1120725"/>
        <a:ext cx="304831" cy="388138"/>
      </dsp:txXfrm>
    </dsp:sp>
    <dsp:sp modelId="{55F3CC25-0F4B-5843-9827-14C7DBDECA1D}">
      <dsp:nvSpPr>
        <dsp:cNvPr id="0" name=""/>
        <dsp:cNvSpPr/>
      </dsp:nvSpPr>
      <dsp:spPr>
        <a:xfrm>
          <a:off x="4286354" y="1494277"/>
          <a:ext cx="1150038" cy="1150038"/>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rtl="0">
            <a:lnSpc>
              <a:spcPct val="90000"/>
            </a:lnSpc>
            <a:spcBef>
              <a:spcPct val="0"/>
            </a:spcBef>
            <a:spcAft>
              <a:spcPct val="35000"/>
            </a:spcAft>
          </a:pPr>
          <a:r>
            <a:rPr lang="en-US" sz="1800" kern="1200" dirty="0" smtClean="0"/>
            <a:t>Identify beads</a:t>
          </a:r>
          <a:endParaRPr lang="en-US" sz="1800" kern="1200" dirty="0"/>
        </a:p>
      </dsp:txBody>
      <dsp:txXfrm>
        <a:off x="4286354" y="1494277"/>
        <a:ext cx="1150038" cy="1150038"/>
      </dsp:txXfrm>
    </dsp:sp>
    <dsp:sp modelId="{31BBDED5-2DB8-7249-B4C9-857C182D55AB}">
      <dsp:nvSpPr>
        <dsp:cNvPr id="0" name=""/>
        <dsp:cNvSpPr/>
      </dsp:nvSpPr>
      <dsp:spPr>
        <a:xfrm rot="10800000">
          <a:off x="3854988" y="1875227"/>
          <a:ext cx="304831" cy="388138"/>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3854988" y="1875227"/>
        <a:ext cx="304831" cy="388138"/>
      </dsp:txXfrm>
    </dsp:sp>
    <dsp:sp modelId="{00FB2A52-C8F2-5943-8E12-8E3E3C1A282A}">
      <dsp:nvSpPr>
        <dsp:cNvPr id="0" name=""/>
        <dsp:cNvSpPr/>
      </dsp:nvSpPr>
      <dsp:spPr>
        <a:xfrm>
          <a:off x="2561160" y="1494277"/>
          <a:ext cx="1150038" cy="1150038"/>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rtl="0">
            <a:lnSpc>
              <a:spcPct val="90000"/>
            </a:lnSpc>
            <a:spcBef>
              <a:spcPct val="0"/>
            </a:spcBef>
            <a:spcAft>
              <a:spcPct val="35000"/>
            </a:spcAft>
          </a:pPr>
          <a:r>
            <a:rPr lang="en-US" sz="1800" kern="1200" dirty="0" smtClean="0"/>
            <a:t>Identify bead color </a:t>
          </a:r>
          <a:endParaRPr lang="en-US" sz="1800" kern="1200" dirty="0"/>
        </a:p>
      </dsp:txBody>
      <dsp:txXfrm>
        <a:off x="2561160" y="1494277"/>
        <a:ext cx="1150038" cy="1150038"/>
      </dsp:txXfrm>
    </dsp:sp>
    <dsp:sp modelId="{A5AEA4F4-A36D-E243-8F03-D66177B0109C}">
      <dsp:nvSpPr>
        <dsp:cNvPr id="0" name=""/>
        <dsp:cNvSpPr/>
      </dsp:nvSpPr>
      <dsp:spPr>
        <a:xfrm rot="18000000">
          <a:off x="3410749" y="1135668"/>
          <a:ext cx="304831" cy="388138"/>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8000000">
        <a:off x="3410749" y="1135668"/>
        <a:ext cx="304831" cy="388138"/>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559283A-97D4-8A40-9C86-5F6A6F37DEF7}">
      <dsp:nvSpPr>
        <dsp:cNvPr id="0" name=""/>
        <dsp:cNvSpPr/>
      </dsp:nvSpPr>
      <dsp:spPr>
        <a:xfrm>
          <a:off x="0" y="0"/>
          <a:ext cx="4475106" cy="5257800"/>
        </a:xfrm>
        <a:prstGeom prst="triangl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CECA6AF-44F3-004F-BB8B-2A4DA4E612B2}">
      <dsp:nvSpPr>
        <dsp:cNvPr id="0" name=""/>
        <dsp:cNvSpPr/>
      </dsp:nvSpPr>
      <dsp:spPr>
        <a:xfrm>
          <a:off x="2237553" y="540247"/>
          <a:ext cx="2908819" cy="934491"/>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UNIVERSAL READ OUT </a:t>
          </a:r>
          <a:endParaRPr lang="en-US" sz="1700" kern="1200" dirty="0"/>
        </a:p>
      </dsp:txBody>
      <dsp:txXfrm>
        <a:off x="2237553" y="540247"/>
        <a:ext cx="2908819" cy="934491"/>
      </dsp:txXfrm>
    </dsp:sp>
    <dsp:sp modelId="{01BF63B5-57B8-EF45-B1EA-0464849820DA}">
      <dsp:nvSpPr>
        <dsp:cNvPr id="0" name=""/>
        <dsp:cNvSpPr/>
      </dsp:nvSpPr>
      <dsp:spPr>
        <a:xfrm>
          <a:off x="2237553" y="1577596"/>
          <a:ext cx="2908819" cy="934491"/>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To characterize strains or isolates relative to high-quality reference genomes</a:t>
          </a:r>
          <a:endParaRPr lang="en-US" sz="1700" kern="1200" dirty="0"/>
        </a:p>
      </dsp:txBody>
      <dsp:txXfrm>
        <a:off x="2237553" y="1577596"/>
        <a:ext cx="2908819" cy="934491"/>
      </dsp:txXfrm>
    </dsp:sp>
    <dsp:sp modelId="{4DA182A4-CA51-5D41-9CBD-164C291327FD}">
      <dsp:nvSpPr>
        <dsp:cNvPr id="0" name=""/>
        <dsp:cNvSpPr/>
      </dsp:nvSpPr>
      <dsp:spPr>
        <a:xfrm>
          <a:off x="2237553" y="2628900"/>
          <a:ext cx="2908819" cy="934491"/>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EPIGENOMIC VARIATION</a:t>
          </a:r>
          <a:endParaRPr lang="en-US" sz="1700" kern="1200" dirty="0"/>
        </a:p>
      </dsp:txBody>
      <dsp:txXfrm>
        <a:off x="2237553" y="2628900"/>
        <a:ext cx="2908819" cy="934491"/>
      </dsp:txXfrm>
    </dsp:sp>
    <dsp:sp modelId="{8F9C5A3E-DD31-7343-A566-AAC0A5535D4B}">
      <dsp:nvSpPr>
        <dsp:cNvPr id="0" name=""/>
        <dsp:cNvSpPr/>
      </dsp:nvSpPr>
      <dsp:spPr>
        <a:xfrm>
          <a:off x="2237553" y="3680203"/>
          <a:ext cx="2908819" cy="934491"/>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CORRELATIVE ANALYSES </a:t>
          </a:r>
          <a:endParaRPr lang="en-US" sz="1700" kern="1200" dirty="0"/>
        </a:p>
      </dsp:txBody>
      <dsp:txXfrm>
        <a:off x="2237553" y="3680203"/>
        <a:ext cx="2908819" cy="93449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02D35C5E-5DC4-2B4D-ADB5-3475C8A45DAC}" type="datetime1">
              <a:rPr lang="en-US"/>
              <a:pPr>
                <a:defRPr/>
              </a:pPr>
              <a:t>4/25/10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C372B7D5-3DAA-8847-A81E-F8EB4CD077A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Slide Image Placeholder 1"/>
          <p:cNvSpPr>
            <a:spLocks noGrp="1" noRot="1" noChangeAspec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63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988A99-62DE-934D-A189-6322EA7C643E}" type="slidenum">
              <a:rPr lang="en-US" smtClean="0">
                <a:ea typeface="ＭＳ Ｐゴシック" charset="-128"/>
                <a:cs typeface="ＭＳ Ｐゴシック" charset="-128"/>
              </a:rPr>
              <a:pPr fontAlgn="base">
                <a:spcBef>
                  <a:spcPct val="0"/>
                </a:spcBef>
                <a:spcAft>
                  <a:spcPct val="0"/>
                </a:spcAft>
                <a:defRPr/>
              </a:pPr>
              <a:t>2</a:t>
            </a:fld>
            <a:endParaRPr lang="en-US" smtClean="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Slide Image Placeholder 1"/>
          <p:cNvSpPr>
            <a:spLocks noGrp="1" noRot="1" noChangeAspec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89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E925C1C-DD58-0848-86F2-7EFBC89F2218}" type="slidenum">
              <a:rPr lang="en-US" smtClean="0">
                <a:ea typeface="ＭＳ Ｐゴシック" charset="-128"/>
                <a:cs typeface="ＭＳ Ｐゴシック" charset="-128"/>
              </a:rPr>
              <a:pPr fontAlgn="base">
                <a:spcBef>
                  <a:spcPct val="0"/>
                </a:spcBef>
                <a:spcAft>
                  <a:spcPct val="0"/>
                </a:spcAft>
                <a:defRPr/>
              </a:pPr>
              <a:t>15</a:t>
            </a:fld>
            <a:endParaRPr lang="en-US" smtClean="0">
              <a:ea typeface="ＭＳ Ｐゴシック" charset="-128"/>
              <a:cs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Slide Image Placeholder 1"/>
          <p:cNvSpPr>
            <a:spLocks noGrp="1" noRot="1" noChangeAspec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0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BA8585E-5A5E-3A40-B941-EE3D059B13BD}" type="slidenum">
              <a:rPr lang="en-US" smtClean="0">
                <a:ea typeface="ＭＳ Ｐゴシック" charset="-128"/>
                <a:cs typeface="ＭＳ Ｐゴシック" charset="-128"/>
              </a:rPr>
              <a:pPr fontAlgn="base">
                <a:spcBef>
                  <a:spcPct val="0"/>
                </a:spcBef>
                <a:spcAft>
                  <a:spcPct val="0"/>
                </a:spcAft>
                <a:defRPr/>
              </a:pPr>
              <a:t>16</a:t>
            </a:fld>
            <a:endParaRPr lang="en-US" smtClean="0">
              <a:ea typeface="ＭＳ Ｐゴシック" charset="-128"/>
              <a:cs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Slide Image Placeholder 1"/>
          <p:cNvSpPr>
            <a:spLocks noGrp="1" noRot="1" noChangeAspec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50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69492FD-4FDF-1849-83DE-BE1556A24C65}" type="slidenum">
              <a:rPr lang="en-US" smtClean="0">
                <a:ea typeface="ＭＳ Ｐゴシック" charset="-128"/>
                <a:cs typeface="ＭＳ Ｐゴシック" charset="-128"/>
              </a:rPr>
              <a:pPr fontAlgn="base">
                <a:spcBef>
                  <a:spcPct val="0"/>
                </a:spcBef>
                <a:spcAft>
                  <a:spcPct val="0"/>
                </a:spcAft>
                <a:defRPr/>
              </a:pPr>
              <a:t>19</a:t>
            </a:fld>
            <a:endParaRPr lang="en-US" smtClean="0">
              <a:ea typeface="ＭＳ Ｐゴシック" charset="-128"/>
              <a:cs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Slide Image Placeholder 1"/>
          <p:cNvSpPr>
            <a:spLocks noGrp="1" noRot="1" noChangeAspec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91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0C15869-BDE4-0447-B497-4ECE7CA4689C}" type="slidenum">
              <a:rPr lang="en-US" smtClean="0">
                <a:ea typeface="ＭＳ Ｐゴシック" charset="-128"/>
                <a:cs typeface="ＭＳ Ｐゴシック" charset="-128"/>
              </a:rPr>
              <a:pPr fontAlgn="base">
                <a:spcBef>
                  <a:spcPct val="0"/>
                </a:spcBef>
                <a:spcAft>
                  <a:spcPct val="0"/>
                </a:spcAft>
                <a:defRPr/>
              </a:pPr>
              <a:t>22</a:t>
            </a:fld>
            <a:endParaRPr lang="en-US" smtClean="0">
              <a:ea typeface="ＭＳ Ｐゴシック" charset="-128"/>
              <a:cs typeface="ＭＳ Ｐゴシック"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Slide Image Placeholder 1"/>
          <p:cNvSpPr>
            <a:spLocks noGrp="1" noRot="1" noChangeAspec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D4732CA-6F36-3943-AFCB-E90257B7BAD9}" type="slidenum">
              <a:rPr lang="en-US" smtClean="0">
                <a:ea typeface="ＭＳ Ｐゴシック" charset="-128"/>
                <a:cs typeface="ＭＳ Ｐゴシック" charset="-128"/>
              </a:rPr>
              <a:pPr fontAlgn="base">
                <a:spcBef>
                  <a:spcPct val="0"/>
                </a:spcBef>
                <a:spcAft>
                  <a:spcPct val="0"/>
                </a:spcAft>
                <a:defRPr/>
              </a:pPr>
              <a:t>24</a:t>
            </a:fld>
            <a:endParaRPr lang="en-US" smtClean="0">
              <a:ea typeface="ＭＳ Ｐゴシック" charset="-128"/>
              <a:cs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Slide Image Placeholder 1"/>
          <p:cNvSpPr>
            <a:spLocks noGrp="1" noRot="1" noChangeAspect="1"/>
          </p:cNvSpPr>
          <p:nvPr>
            <p:ph type="sldImg"/>
          </p:nvPr>
        </p:nvSpPr>
        <p:spPr bwMode="auto">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a:p>
            <a:pPr eaLnBrk="1" hangingPunct="1">
              <a:spcBef>
                <a:spcPct val="0"/>
              </a:spcBef>
            </a:pPr>
            <a:endParaRPr lang="en-US" smtClean="0"/>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A47F32-C7D3-C54B-9F75-24823A0C5E51}" type="slidenum">
              <a:rPr lang="en-US" smtClean="0">
                <a:ea typeface="ＭＳ Ｐゴシック" charset="-128"/>
                <a:cs typeface="ＭＳ Ｐゴシック" charset="-128"/>
              </a:rPr>
              <a:pPr fontAlgn="base">
                <a:spcBef>
                  <a:spcPct val="0"/>
                </a:spcBef>
                <a:spcAft>
                  <a:spcPct val="0"/>
                </a:spcAft>
                <a:defRPr/>
              </a:pPr>
              <a:t>3</a:t>
            </a:fld>
            <a:endParaRPr lang="en-US" smtClean="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Slide Image Placeholder 1"/>
          <p:cNvSpPr>
            <a:spLocks noGrp="1" noRot="1" noChangeAspec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ED02041-6ABF-4841-BFD8-B6B1F3368EDF}" type="slidenum">
              <a:rPr lang="en-US" smtClean="0">
                <a:ea typeface="ＭＳ Ｐゴシック" charset="-128"/>
                <a:cs typeface="ＭＳ Ｐゴシック" charset="-128"/>
              </a:rPr>
              <a:pPr fontAlgn="base">
                <a:spcBef>
                  <a:spcPct val="0"/>
                </a:spcBef>
                <a:spcAft>
                  <a:spcPct val="0"/>
                </a:spcAft>
                <a:defRPr/>
              </a:pPr>
              <a:t>4</a:t>
            </a:fld>
            <a:endParaRPr lang="en-US" smtClean="0">
              <a:ea typeface="ＭＳ Ｐゴシック" charset="-128"/>
              <a:cs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Slide Image Placeholder 1"/>
          <p:cNvSpPr>
            <a:spLocks noGrp="1" noRot="1" noChangeAspec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25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F782E4E-D715-E146-B489-82AFD1F8A657}" type="slidenum">
              <a:rPr lang="en-US" smtClean="0">
                <a:ea typeface="ＭＳ Ｐゴシック" charset="-128"/>
                <a:cs typeface="ＭＳ Ｐゴシック" charset="-128"/>
              </a:rPr>
              <a:pPr fontAlgn="base">
                <a:spcBef>
                  <a:spcPct val="0"/>
                </a:spcBef>
                <a:spcAft>
                  <a:spcPct val="0"/>
                </a:spcAft>
                <a:defRPr/>
              </a:pPr>
              <a:t>5</a:t>
            </a:fld>
            <a:endParaRPr lang="en-US" smtClean="0">
              <a:ea typeface="ＭＳ Ｐゴシック" charset="-128"/>
              <a:cs typeface="ＭＳ Ｐゴシック"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Slide Image Placeholder 1"/>
          <p:cNvSpPr>
            <a:spLocks noGrp="1" noRot="1" noChangeAspec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45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EE3D0F6-CEE0-D24C-8CFF-0AF6A61E469B}" type="slidenum">
              <a:rPr lang="en-US" smtClean="0">
                <a:ea typeface="ＭＳ Ｐゴシック" charset="-128"/>
                <a:cs typeface="ＭＳ Ｐゴシック" charset="-128"/>
              </a:rPr>
              <a:pPr fontAlgn="base">
                <a:spcBef>
                  <a:spcPct val="0"/>
                </a:spcBef>
                <a:spcAft>
                  <a:spcPct val="0"/>
                </a:spcAft>
                <a:defRPr/>
              </a:pPr>
              <a:t>6</a:t>
            </a:fld>
            <a:endParaRPr lang="en-US" smtClean="0">
              <a:ea typeface="ＭＳ Ｐゴシック" charset="-128"/>
              <a:cs typeface="ＭＳ Ｐゴシック"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Slide Image Placeholder 1"/>
          <p:cNvSpPr>
            <a:spLocks noGrp="1" noRot="1" noChangeAspec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2EAB6F6-F62D-C347-849C-7FB152935980}" type="slidenum">
              <a:rPr lang="en-US" smtClean="0">
                <a:ea typeface="ＭＳ Ｐゴシック" charset="-128"/>
                <a:cs typeface="ＭＳ Ｐゴシック" charset="-128"/>
              </a:rPr>
              <a:pPr fontAlgn="base">
                <a:spcBef>
                  <a:spcPct val="0"/>
                </a:spcBef>
                <a:spcAft>
                  <a:spcPct val="0"/>
                </a:spcAft>
                <a:defRPr/>
              </a:pPr>
              <a:t>7</a:t>
            </a:fld>
            <a:endParaRPr lang="en-US" smtClean="0">
              <a:ea typeface="ＭＳ Ｐゴシック" charset="-128"/>
              <a:cs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Slide Image Placeholder 1"/>
          <p:cNvSpPr>
            <a:spLocks noGrp="1" noRot="1" noChangeAspec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9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A974F0D-C176-B94C-AEC8-BAB86C748C87}" type="slidenum">
              <a:rPr lang="en-US" smtClean="0">
                <a:ea typeface="ＭＳ Ｐゴシック" charset="-128"/>
                <a:cs typeface="ＭＳ Ｐゴシック" charset="-128"/>
              </a:rPr>
              <a:pPr fontAlgn="base">
                <a:spcBef>
                  <a:spcPct val="0"/>
                </a:spcBef>
                <a:spcAft>
                  <a:spcPct val="0"/>
                </a:spcAft>
                <a:defRPr/>
              </a:pPr>
              <a:t>9</a:t>
            </a:fld>
            <a:endParaRPr lang="en-US" smtClean="0">
              <a:ea typeface="ＭＳ Ｐゴシック" charset="-128"/>
              <a:cs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Slide Image Placeholder 1"/>
          <p:cNvSpPr>
            <a:spLocks noGrp="1" noRot="1" noChangeAspec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27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3A1FC95-3F29-FD4A-A0E5-BDCB4BBE6F84}" type="slidenum">
              <a:rPr lang="en-US" smtClean="0">
                <a:ea typeface="ＭＳ Ｐゴシック" charset="-128"/>
                <a:cs typeface="ＭＳ Ｐゴシック" charset="-128"/>
              </a:rPr>
              <a:pPr fontAlgn="base">
                <a:spcBef>
                  <a:spcPct val="0"/>
                </a:spcBef>
                <a:spcAft>
                  <a:spcPct val="0"/>
                </a:spcAft>
                <a:defRPr/>
              </a:pPr>
              <a:t>11</a:t>
            </a:fld>
            <a:endParaRPr lang="en-US" smtClean="0">
              <a:ea typeface="ＭＳ Ｐゴシック" charset="-128"/>
              <a:cs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Slide Image Placeholder 1"/>
          <p:cNvSpPr>
            <a:spLocks noGrp="1" noRot="1" noChangeAspec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58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154F7F-D0FA-384C-948E-3FE5DFA59EC6}" type="slidenum">
              <a:rPr lang="en-US" smtClean="0">
                <a:ea typeface="ＭＳ Ｐゴシック" charset="-128"/>
                <a:cs typeface="ＭＳ Ｐゴシック" charset="-128"/>
              </a:rPr>
              <a:pPr fontAlgn="base">
                <a:spcBef>
                  <a:spcPct val="0"/>
                </a:spcBef>
                <a:spcAft>
                  <a:spcPct val="0"/>
                </a:spcAft>
                <a:defRPr/>
              </a:pPr>
              <a:t>13</a:t>
            </a:fld>
            <a:endParaRPr lang="en-US" smtClean="0">
              <a:ea typeface="ＭＳ Ｐゴシック" charset="-128"/>
              <a:cs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6C2A4EA-2245-B744-B8EA-DFB56FE27D24}" type="datetime1">
              <a:rPr lang="en-US"/>
              <a:pPr>
                <a:defRPr/>
              </a:pPr>
              <a:t>4/25/10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FE591DA-500B-CC43-A5B4-1FCDB68E393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CCCC560-5CA1-864E-944F-F66272469584}" type="datetime1">
              <a:rPr lang="en-US"/>
              <a:pPr>
                <a:defRPr/>
              </a:pPr>
              <a:t>4/25/10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7B1CBE7-B26F-E241-8E9C-801FF3EB1EB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E1CAC2B-164B-0A40-98FC-9A38D89AD85A}" type="datetime1">
              <a:rPr lang="en-US"/>
              <a:pPr>
                <a:defRPr/>
              </a:pPr>
              <a:t>4/25/10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3CF6EC2-FD72-CE4B-90D0-5CC4D6BE52F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9ED72A5-7D85-0444-99F2-68F580EFEC6A}" type="datetime1">
              <a:rPr lang="en-US"/>
              <a:pPr>
                <a:defRPr/>
              </a:pPr>
              <a:t>4/25/10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6E3D1DC-E5D1-374B-8D5E-F3E2476D683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C6E6110-8612-A749-9A9A-51687CA752E2}" type="datetime1">
              <a:rPr lang="en-US"/>
              <a:pPr>
                <a:defRPr/>
              </a:pPr>
              <a:t>4/25/10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79A263E-FEE6-1247-B40F-DE26F93A05D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20AC8C4A-6036-E74A-A5AA-F6E376B5CC33}" type="datetime1">
              <a:rPr lang="en-US"/>
              <a:pPr>
                <a:defRPr/>
              </a:pPr>
              <a:t>4/25/10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C529F69-132D-2D47-B78B-38162CE6EFA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D0CDF52-4D96-FC4F-B9A5-BAD6E5B25481}" type="datetime1">
              <a:rPr lang="en-US"/>
              <a:pPr>
                <a:defRPr/>
              </a:pPr>
              <a:t>4/25/10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BCCE0B6-6152-9244-96C6-DC242920D329}"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F277784-B179-5340-AB0D-9A748F0F666F}" type="datetime1">
              <a:rPr lang="en-US"/>
              <a:pPr>
                <a:defRPr/>
              </a:pPr>
              <a:t>4/25/10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BCDFE04-68D8-BE40-9FB3-DC82DB69E2A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8590652-3BA3-234F-A963-5DA527D560BC}" type="datetime1">
              <a:rPr lang="en-US"/>
              <a:pPr>
                <a:defRPr/>
              </a:pPr>
              <a:t>4/25/10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165F8CAC-61B3-4640-85E3-0815359483B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578C8FF-2281-6D43-97DC-68D8EDC53487}" type="datetime1">
              <a:rPr lang="en-US"/>
              <a:pPr>
                <a:defRPr/>
              </a:pPr>
              <a:t>4/25/10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73FBB00-2645-F94D-9210-C410A536E6D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52DCA88-C40F-E547-A698-D70EB19D28B5}" type="datetime1">
              <a:rPr lang="en-US"/>
              <a:pPr>
                <a:defRPr/>
              </a:pPr>
              <a:t>4/25/10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F9AD2C0-BD41-874F-933E-74CB5D2403F8}"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FD495C53-A2F2-BC4F-A165-5B8A43E05681}" type="datetime1">
              <a:rPr lang="en-US"/>
              <a:pPr>
                <a:defRPr/>
              </a:pPr>
              <a:t>4/25/10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769EC77E-FC4E-FE4C-80D8-6316693F5BB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7.xml"/><Relationship Id="rId4" Type="http://schemas.openxmlformats.org/officeDocument/2006/relationships/diagramQuickStyle" Target="../diagrams/quickStyle7.xml"/><Relationship Id="rId5" Type="http://schemas.openxmlformats.org/officeDocument/2006/relationships/diagramColors" Target="../diagrams/colors7.xml"/><Relationship Id="rId6" Type="http://schemas.microsoft.com/office/2007/relationships/diagramDrawing" Target="../diagrams/drawing7.xml"/><Relationship Id="rId1" Type="http://schemas.openxmlformats.org/officeDocument/2006/relationships/slideLayout" Target="../slideLayouts/slideLayout2.xml"/><Relationship Id="rId2" Type="http://schemas.openxmlformats.org/officeDocument/2006/relationships/diagramData" Target="../diagrams/data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8.xml"/><Relationship Id="rId4" Type="http://schemas.openxmlformats.org/officeDocument/2006/relationships/diagramQuickStyle" Target="../diagrams/quickStyle8.xml"/><Relationship Id="rId5" Type="http://schemas.openxmlformats.org/officeDocument/2006/relationships/diagramColors" Target="../diagrams/colors8.xml"/><Relationship Id="rId6" Type="http://schemas.microsoft.com/office/2007/relationships/diagramDrawing" Target="../diagrams/drawing8.xml"/><Relationship Id="rId1" Type="http://schemas.openxmlformats.org/officeDocument/2006/relationships/slideLayout" Target="../slideLayouts/slideLayout2.xml"/><Relationship Id="rId2" Type="http://schemas.openxmlformats.org/officeDocument/2006/relationships/diagramData" Target="../diagrams/data8.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9.xml"/><Relationship Id="rId4" Type="http://schemas.openxmlformats.org/officeDocument/2006/relationships/diagramLayout" Target="../diagrams/layout9.xml"/><Relationship Id="rId5" Type="http://schemas.openxmlformats.org/officeDocument/2006/relationships/diagramQuickStyle" Target="../diagrams/quickStyle9.xml"/><Relationship Id="rId6" Type="http://schemas.openxmlformats.org/officeDocument/2006/relationships/diagramColors" Target="../diagrams/colors9.xml"/><Relationship Id="rId7" Type="http://schemas.microsoft.com/office/2007/relationships/diagramDrawing" Target="../diagrams/drawing9.xm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4" Type="http://schemas.openxmlformats.org/officeDocument/2006/relationships/diagramLayout" Target="../diagrams/layout2.xml"/><Relationship Id="rId5" Type="http://schemas.openxmlformats.org/officeDocument/2006/relationships/diagramQuickStyle" Target="../diagrams/quickStyle2.xml"/><Relationship Id="rId6" Type="http://schemas.openxmlformats.org/officeDocument/2006/relationships/diagramColors" Target="../diagrams/colors2.xml"/><Relationship Id="rId7"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4" Type="http://schemas.openxmlformats.org/officeDocument/2006/relationships/diagramLayout" Target="../diagrams/layout3.xml"/><Relationship Id="rId5" Type="http://schemas.openxmlformats.org/officeDocument/2006/relationships/diagramQuickStyle" Target="../diagrams/quickStyle3.xml"/><Relationship Id="rId6" Type="http://schemas.openxmlformats.org/officeDocument/2006/relationships/diagramColors" Target="../diagrams/colors3.xml"/><Relationship Id="rId7" Type="http://schemas.microsoft.com/office/2007/relationships/diagramDrawing" Target="../diagrams/drawing3.xm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4" Type="http://schemas.openxmlformats.org/officeDocument/2006/relationships/diagramLayout" Target="../diagrams/layout4.xml"/><Relationship Id="rId5" Type="http://schemas.openxmlformats.org/officeDocument/2006/relationships/diagramQuickStyle" Target="../diagrams/quickStyle4.xml"/><Relationship Id="rId6" Type="http://schemas.openxmlformats.org/officeDocument/2006/relationships/diagramColors" Target="../diagrams/colors4.xml"/><Relationship Id="rId7" Type="http://schemas.microsoft.com/office/2007/relationships/diagramDrawing" Target="../diagrams/drawing4.xm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5.xml"/><Relationship Id="rId4" Type="http://schemas.openxmlformats.org/officeDocument/2006/relationships/diagramLayout" Target="../diagrams/layout5.xml"/><Relationship Id="rId5" Type="http://schemas.openxmlformats.org/officeDocument/2006/relationships/diagramQuickStyle" Target="../diagrams/quickStyle5.xml"/><Relationship Id="rId6" Type="http://schemas.openxmlformats.org/officeDocument/2006/relationships/diagramColors" Target="../diagrams/colors5.xml"/><Relationship Id="rId7" Type="http://schemas.microsoft.com/office/2007/relationships/diagramDrawing" Target="../diagrams/drawing5.xm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6.xml"/><Relationship Id="rId4" Type="http://schemas.openxmlformats.org/officeDocument/2006/relationships/diagramLayout" Target="../diagrams/layout6.xml"/><Relationship Id="rId5" Type="http://schemas.openxmlformats.org/officeDocument/2006/relationships/diagramQuickStyle" Target="../diagrams/quickStyle6.xml"/><Relationship Id="rId6" Type="http://schemas.openxmlformats.org/officeDocument/2006/relationships/diagramColors" Target="../diagrams/colors6.xml"/><Relationship Id="rId7" Type="http://schemas.microsoft.com/office/2007/relationships/diagramDrawing" Target="../diagrams/drawing6.xm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Title 1"/>
          <p:cNvSpPr>
            <a:spLocks noGrp="1"/>
          </p:cNvSpPr>
          <p:nvPr>
            <p:ph type="ctrTitle"/>
          </p:nvPr>
        </p:nvSpPr>
        <p:spPr/>
        <p:txBody>
          <a:bodyPr/>
          <a:lstStyle/>
          <a:p>
            <a:pPr eaLnBrk="1" hangingPunct="1"/>
            <a:r>
              <a:rPr lang="en-US" smtClean="0"/>
              <a:t>NEXT – GEN SEQUENCING TECHNIQUES </a:t>
            </a:r>
          </a:p>
        </p:txBody>
      </p:sp>
      <p:sp>
        <p:nvSpPr>
          <p:cNvPr id="3" name="Subtitle 2"/>
          <p:cNvSpPr>
            <a:spLocks noGrp="1"/>
          </p:cNvSpPr>
          <p:nvPr>
            <p:ph type="subTitle" idx="1"/>
          </p:nvPr>
        </p:nvSpPr>
        <p:spPr/>
        <p:txBody>
          <a:bodyPr rtlCol="0">
            <a:normAutofit/>
          </a:bodyPr>
          <a:lstStyle/>
          <a:p>
            <a:pPr eaLnBrk="1" fontAlgn="auto" hangingPunct="1">
              <a:spcAft>
                <a:spcPts val="0"/>
              </a:spcAft>
              <a:buFont typeface="Arial"/>
              <a:buNone/>
              <a:defRPr/>
            </a:pPr>
            <a:endParaRPr lang="en-US" smtClean="0">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US" smtClean="0"/>
              <a:t>Roche/454 FLX Pyrosequencer</a:t>
            </a:r>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smtClean="0"/>
              <a:t>Library preparation </a:t>
            </a:r>
          </a:p>
        </p:txBody>
      </p:sp>
      <p:sp>
        <p:nvSpPr>
          <p:cNvPr id="3" name="Content Placeholder 2"/>
          <p:cNvSpPr>
            <a:spLocks noGrp="1"/>
          </p:cNvSpPr>
          <p:nvPr>
            <p:ph idx="1"/>
          </p:nvPr>
        </p:nvSpPr>
        <p:spPr/>
        <p:txBody>
          <a:bodyPr rtlCol="0">
            <a:normAutofit fontScale="77500" lnSpcReduction="20000"/>
          </a:bodyPr>
          <a:lstStyle/>
          <a:p>
            <a:pPr eaLnBrk="1" fontAlgn="auto" hangingPunct="1">
              <a:spcAft>
                <a:spcPts val="0"/>
              </a:spcAft>
              <a:buFont typeface="Arial"/>
              <a:buNone/>
              <a:defRPr/>
            </a:pPr>
            <a:r>
              <a:rPr lang="en-US" dirty="0" smtClean="0">
                <a:ea typeface="+mn-ea"/>
                <a:cs typeface="+mn-cs"/>
              </a:rPr>
              <a:t>The genome is fragmented by </a:t>
            </a:r>
            <a:r>
              <a:rPr lang="en-US" dirty="0" err="1" smtClean="0">
                <a:ea typeface="+mn-ea"/>
                <a:cs typeface="+mn-cs"/>
              </a:rPr>
              <a:t>nebulization</a:t>
            </a:r>
            <a:r>
              <a:rPr lang="en-US" dirty="0" smtClean="0">
                <a:ea typeface="+mn-ea"/>
                <a:cs typeface="+mn-cs"/>
              </a:rPr>
              <a:t>.</a:t>
            </a:r>
          </a:p>
          <a:p>
            <a:pPr eaLnBrk="1" fontAlgn="auto" hangingPunct="1">
              <a:spcAft>
                <a:spcPts val="0"/>
              </a:spcAft>
              <a:buFont typeface="Arial"/>
              <a:buNone/>
              <a:defRPr/>
            </a:pPr>
            <a:r>
              <a:rPr lang="en-US" dirty="0" smtClean="0">
                <a:ea typeface="+mn-ea"/>
                <a:cs typeface="+mn-cs"/>
              </a:rPr>
              <a:t>The library fragments are mixed with a population of </a:t>
            </a:r>
            <a:r>
              <a:rPr lang="en-US" dirty="0" err="1" smtClean="0">
                <a:ea typeface="+mn-ea"/>
                <a:cs typeface="+mn-cs"/>
              </a:rPr>
              <a:t>agarose</a:t>
            </a:r>
            <a:r>
              <a:rPr lang="en-US" dirty="0" smtClean="0">
                <a:ea typeface="+mn-ea"/>
                <a:cs typeface="+mn-cs"/>
              </a:rPr>
              <a:t> beads whose surfaces carry </a:t>
            </a:r>
            <a:r>
              <a:rPr lang="en-US" dirty="0" err="1" smtClean="0">
                <a:ea typeface="+mn-ea"/>
                <a:cs typeface="+mn-cs"/>
              </a:rPr>
              <a:t>oligonucleotides</a:t>
            </a:r>
            <a:endParaRPr lang="en-US" dirty="0" smtClean="0">
              <a:ea typeface="+mn-ea"/>
              <a:cs typeface="+mn-cs"/>
            </a:endParaRPr>
          </a:p>
          <a:p>
            <a:pPr eaLnBrk="1" fontAlgn="auto" hangingPunct="1">
              <a:spcAft>
                <a:spcPts val="0"/>
              </a:spcAft>
              <a:buFont typeface="Arial"/>
              <a:buNone/>
              <a:defRPr/>
            </a:pPr>
            <a:r>
              <a:rPr lang="en-US" dirty="0" smtClean="0">
                <a:ea typeface="+mn-ea"/>
                <a:cs typeface="+mn-cs"/>
              </a:rPr>
              <a:t>Each bead is associated with a single fragment.</a:t>
            </a:r>
          </a:p>
          <a:p>
            <a:pPr eaLnBrk="1" fontAlgn="auto" hangingPunct="1">
              <a:spcAft>
                <a:spcPts val="0"/>
              </a:spcAft>
              <a:buFont typeface="Arial"/>
              <a:buNone/>
              <a:defRPr/>
            </a:pPr>
            <a:endParaRPr lang="en-US" dirty="0" smtClean="0">
              <a:ea typeface="+mn-ea"/>
              <a:cs typeface="+mn-cs"/>
            </a:endParaRPr>
          </a:p>
          <a:p>
            <a:pPr eaLnBrk="1" fontAlgn="auto" hangingPunct="1">
              <a:spcAft>
                <a:spcPts val="0"/>
              </a:spcAft>
              <a:buFont typeface="Arial"/>
              <a:buNone/>
              <a:defRPr/>
            </a:pPr>
            <a:r>
              <a:rPr lang="en-US" dirty="0" smtClean="0">
                <a:ea typeface="+mn-ea"/>
                <a:cs typeface="+mn-cs"/>
              </a:rPr>
              <a:t>There is no cloning and hence no colony picking.</a:t>
            </a:r>
          </a:p>
          <a:p>
            <a:pPr eaLnBrk="1" fontAlgn="auto" hangingPunct="1">
              <a:spcAft>
                <a:spcPts val="0"/>
              </a:spcAft>
              <a:buFont typeface="Arial"/>
              <a:buNone/>
              <a:defRPr/>
            </a:pPr>
            <a:r>
              <a:rPr lang="en-US" dirty="0" smtClean="0">
                <a:ea typeface="+mn-ea"/>
                <a:cs typeface="+mn-cs"/>
              </a:rPr>
              <a:t>The library is created with adaptors. </a:t>
            </a:r>
          </a:p>
          <a:p>
            <a:pPr eaLnBrk="1" fontAlgn="auto" hangingPunct="1">
              <a:spcAft>
                <a:spcPts val="0"/>
              </a:spcAft>
              <a:buFont typeface="Arial"/>
              <a:buNone/>
              <a:defRPr/>
            </a:pPr>
            <a:endParaRPr lang="en-US" dirty="0" smtClean="0">
              <a:ea typeface="+mn-ea"/>
              <a:cs typeface="+mn-cs"/>
            </a:endParaRPr>
          </a:p>
          <a:p>
            <a:pPr eaLnBrk="1" fontAlgn="auto" hangingPunct="1">
              <a:spcAft>
                <a:spcPts val="0"/>
              </a:spcAft>
              <a:buFont typeface="Arial"/>
              <a:buNone/>
              <a:defRPr/>
            </a:pPr>
            <a:r>
              <a:rPr lang="en-US" dirty="0" smtClean="0">
                <a:ea typeface="+mn-ea"/>
                <a:cs typeface="+mn-cs"/>
              </a:rPr>
              <a:t>Selection – A/B fragments are isolated using </a:t>
            </a:r>
            <a:r>
              <a:rPr lang="en-US" dirty="0" err="1" smtClean="0">
                <a:ea typeface="+mn-ea"/>
                <a:cs typeface="+mn-cs"/>
              </a:rPr>
              <a:t>avidin</a:t>
            </a:r>
            <a:r>
              <a:rPr lang="en-US" dirty="0" smtClean="0">
                <a:ea typeface="+mn-ea"/>
                <a:cs typeface="+mn-cs"/>
              </a:rPr>
              <a:t> – biotin purification. </a:t>
            </a:r>
          </a:p>
          <a:p>
            <a:pPr eaLnBrk="1" fontAlgn="auto" hangingPunct="1">
              <a:spcAft>
                <a:spcPts val="0"/>
              </a:spcAft>
              <a:buFont typeface="Arial"/>
              <a:buNone/>
              <a:defRPr/>
            </a:pPr>
            <a:endParaRPr lang="en-US" dirty="0" smtClean="0">
              <a:ea typeface="+mn-ea"/>
              <a:cs typeface="+mn-cs"/>
            </a:endParaRPr>
          </a:p>
          <a:p>
            <a:pPr eaLnBrk="1" fontAlgn="auto" hangingPunct="1">
              <a:spcAft>
                <a:spcPts val="0"/>
              </a:spcAft>
              <a:buFont typeface="Arial"/>
              <a:buNone/>
              <a:defRPr/>
            </a:pPr>
            <a:r>
              <a:rPr lang="en-US" dirty="0" smtClean="0">
                <a:ea typeface="+mn-ea"/>
                <a:cs typeface="+mn-cs"/>
              </a:rPr>
              <a:t>Time – 4.5 hours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smtClean="0"/>
              <a:t>Emulsion PCR </a:t>
            </a:r>
          </a:p>
        </p:txBody>
      </p:sp>
      <p:sp>
        <p:nvSpPr>
          <p:cNvPr id="3" name="Content Placeholder 2"/>
          <p:cNvSpPr>
            <a:spLocks noGrp="1"/>
          </p:cNvSpPr>
          <p:nvPr>
            <p:ph idx="1"/>
          </p:nvPr>
        </p:nvSpPr>
        <p:spPr/>
        <p:txBody>
          <a:bodyPr rtlCol="0">
            <a:normAutofit fontScale="92500" lnSpcReduction="20000"/>
          </a:bodyPr>
          <a:lstStyle/>
          <a:p>
            <a:pPr eaLnBrk="1" fontAlgn="auto" hangingPunct="1">
              <a:spcAft>
                <a:spcPts val="0"/>
              </a:spcAft>
              <a:buFont typeface="Arial"/>
              <a:buNone/>
              <a:defRPr/>
            </a:pPr>
            <a:r>
              <a:rPr lang="en-US" dirty="0" smtClean="0">
                <a:ea typeface="+mn-ea"/>
                <a:cs typeface="+mn-cs"/>
              </a:rPr>
              <a:t>Each of these </a:t>
            </a:r>
            <a:r>
              <a:rPr lang="en-US" dirty="0" err="1" smtClean="0">
                <a:ea typeface="+mn-ea"/>
                <a:cs typeface="+mn-cs"/>
              </a:rPr>
              <a:t>fragment:bead</a:t>
            </a:r>
            <a:r>
              <a:rPr lang="en-US" dirty="0" smtClean="0">
                <a:ea typeface="+mn-ea"/>
                <a:cs typeface="+mn-cs"/>
              </a:rPr>
              <a:t> complexes is isolated into individual </a:t>
            </a:r>
            <a:r>
              <a:rPr lang="en-US" dirty="0" err="1" smtClean="0">
                <a:ea typeface="+mn-ea"/>
                <a:cs typeface="+mn-cs"/>
              </a:rPr>
              <a:t>oil:water</a:t>
            </a:r>
            <a:r>
              <a:rPr lang="en-US" dirty="0" smtClean="0">
                <a:ea typeface="+mn-ea"/>
                <a:cs typeface="+mn-cs"/>
              </a:rPr>
              <a:t> micelles that also contain PCR reactants</a:t>
            </a:r>
          </a:p>
          <a:p>
            <a:pPr eaLnBrk="1" fontAlgn="auto" hangingPunct="1">
              <a:spcAft>
                <a:spcPts val="0"/>
              </a:spcAft>
              <a:buFont typeface="Arial"/>
              <a:buNone/>
              <a:defRPr/>
            </a:pPr>
            <a:r>
              <a:rPr lang="en-US" dirty="0" err="1" smtClean="0">
                <a:ea typeface="+mn-ea"/>
                <a:cs typeface="+mn-cs"/>
              </a:rPr>
              <a:t>Clonal</a:t>
            </a:r>
            <a:r>
              <a:rPr lang="en-US" dirty="0" smtClean="0">
                <a:ea typeface="+mn-ea"/>
                <a:cs typeface="+mn-cs"/>
              </a:rPr>
              <a:t> amplification occurs inside </a:t>
            </a:r>
            <a:r>
              <a:rPr lang="en-US" dirty="0" err="1" smtClean="0">
                <a:ea typeface="+mn-ea"/>
                <a:cs typeface="+mn-cs"/>
              </a:rPr>
              <a:t>microreactors</a:t>
            </a:r>
            <a:r>
              <a:rPr lang="en-US" dirty="0" smtClean="0">
                <a:ea typeface="+mn-ea"/>
                <a:cs typeface="+mn-cs"/>
              </a:rPr>
              <a:t>. </a:t>
            </a:r>
          </a:p>
          <a:p>
            <a:pPr eaLnBrk="1" fontAlgn="auto" hangingPunct="1">
              <a:spcAft>
                <a:spcPts val="0"/>
              </a:spcAft>
              <a:buFont typeface="Arial"/>
              <a:buNone/>
              <a:defRPr/>
            </a:pPr>
            <a:r>
              <a:rPr lang="en-US" dirty="0" smtClean="0">
                <a:ea typeface="+mn-ea"/>
                <a:cs typeface="+mn-cs"/>
              </a:rPr>
              <a:t>Break </a:t>
            </a:r>
            <a:r>
              <a:rPr lang="en-US" dirty="0" err="1" smtClean="0">
                <a:ea typeface="+mn-ea"/>
                <a:cs typeface="+mn-cs"/>
              </a:rPr>
              <a:t>microreactors</a:t>
            </a:r>
            <a:r>
              <a:rPr lang="en-US" dirty="0" smtClean="0">
                <a:ea typeface="+mn-ea"/>
                <a:cs typeface="+mn-cs"/>
              </a:rPr>
              <a:t> and enrich DNA – positive beads. </a:t>
            </a:r>
          </a:p>
          <a:p>
            <a:pPr eaLnBrk="1" fontAlgn="auto" hangingPunct="1">
              <a:spcAft>
                <a:spcPts val="0"/>
              </a:spcAft>
              <a:buFont typeface="Arial"/>
              <a:buNone/>
              <a:defRPr/>
            </a:pPr>
            <a:r>
              <a:rPr lang="en-US" dirty="0" smtClean="0">
                <a:ea typeface="+mn-ea"/>
                <a:cs typeface="+mn-cs"/>
              </a:rPr>
              <a:t>Thermal cycling of the micelles produces approximately one million copies of each DNA fragment on the surface of each bead.</a:t>
            </a:r>
          </a:p>
          <a:p>
            <a:pPr eaLnBrk="1" fontAlgn="auto" hangingPunct="1">
              <a:spcAft>
                <a:spcPts val="0"/>
              </a:spcAft>
              <a:buFont typeface="Arial"/>
              <a:buNone/>
              <a:defRPr/>
            </a:pPr>
            <a:r>
              <a:rPr lang="en-US" dirty="0" smtClean="0">
                <a:ea typeface="+mn-ea"/>
                <a:cs typeface="+mn-cs"/>
              </a:rPr>
              <a:t> These amplified single molecules are then sequenced. </a:t>
            </a:r>
          </a:p>
          <a:p>
            <a:pPr eaLnBrk="1" fontAlgn="auto" hangingPunct="1">
              <a:spcAft>
                <a:spcPts val="0"/>
              </a:spcAft>
              <a:buFont typeface="Arial"/>
              <a:buChar char="•"/>
              <a:defRPr/>
            </a:pPr>
            <a:endParaRPr lang="en-US" dirty="0" smtClean="0">
              <a:ea typeface="+mn-ea"/>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eaLnBrk="1" hangingPunct="1"/>
            <a:r>
              <a:rPr lang="en-US" smtClean="0"/>
              <a:t>Sequencing </a:t>
            </a:r>
          </a:p>
        </p:txBody>
      </p:sp>
      <p:sp>
        <p:nvSpPr>
          <p:cNvPr id="3" name="Content Placeholder 2"/>
          <p:cNvSpPr>
            <a:spLocks noGrp="1"/>
          </p:cNvSpPr>
          <p:nvPr>
            <p:ph idx="1"/>
          </p:nvPr>
        </p:nvSpPr>
        <p:spPr>
          <a:xfrm>
            <a:off x="457200" y="1600200"/>
            <a:ext cx="8686800" cy="5257800"/>
          </a:xfrm>
        </p:spPr>
        <p:txBody>
          <a:bodyPr rtlCol="0">
            <a:normAutofit fontScale="55000" lnSpcReduction="20000"/>
          </a:bodyPr>
          <a:lstStyle/>
          <a:p>
            <a:pPr eaLnBrk="1" fontAlgn="auto" hangingPunct="1">
              <a:spcAft>
                <a:spcPts val="0"/>
              </a:spcAft>
              <a:buFont typeface="Arial"/>
              <a:buChar char="•"/>
              <a:defRPr/>
            </a:pPr>
            <a:r>
              <a:rPr lang="en-US" dirty="0" smtClean="0">
                <a:ea typeface="+mn-ea"/>
                <a:cs typeface="+mn-cs"/>
              </a:rPr>
              <a:t>First the beads are arrayed into a </a:t>
            </a:r>
            <a:r>
              <a:rPr lang="en-US" dirty="0" err="1" smtClean="0">
                <a:ea typeface="+mn-ea"/>
                <a:cs typeface="+mn-cs"/>
              </a:rPr>
              <a:t>picotiter</a:t>
            </a:r>
            <a:r>
              <a:rPr lang="en-US" dirty="0" smtClean="0">
                <a:ea typeface="+mn-ea"/>
                <a:cs typeface="+mn-cs"/>
              </a:rPr>
              <a:t> plate that holds a single bead in each of several hundred thousand single wells, </a:t>
            </a:r>
          </a:p>
          <a:p>
            <a:pPr eaLnBrk="1" fontAlgn="auto" hangingPunct="1">
              <a:spcAft>
                <a:spcPts val="0"/>
              </a:spcAft>
              <a:buFont typeface="Arial"/>
              <a:buChar char="•"/>
              <a:defRPr/>
            </a:pPr>
            <a:r>
              <a:rPr lang="en-US" dirty="0" smtClean="0">
                <a:ea typeface="+mn-ea"/>
                <a:cs typeface="+mn-cs"/>
              </a:rPr>
              <a:t>This provides a fixed location at which each sequencing reaction can be monitored.</a:t>
            </a:r>
          </a:p>
          <a:p>
            <a:pPr eaLnBrk="1" fontAlgn="auto" hangingPunct="1">
              <a:spcAft>
                <a:spcPts val="0"/>
              </a:spcAft>
              <a:buFont typeface="Arial"/>
              <a:buChar char="•"/>
              <a:defRPr/>
            </a:pPr>
            <a:r>
              <a:rPr lang="en-US" dirty="0" smtClean="0">
                <a:ea typeface="+mn-ea"/>
                <a:cs typeface="+mn-cs"/>
              </a:rPr>
              <a:t>Enzyme- containing beads that catalyze the downstream </a:t>
            </a:r>
            <a:r>
              <a:rPr lang="en-US" dirty="0" err="1" smtClean="0">
                <a:ea typeface="+mn-ea"/>
                <a:cs typeface="+mn-cs"/>
              </a:rPr>
              <a:t>pyrosequencing</a:t>
            </a:r>
            <a:r>
              <a:rPr lang="en-US" dirty="0" smtClean="0">
                <a:ea typeface="+mn-ea"/>
                <a:cs typeface="+mn-cs"/>
              </a:rPr>
              <a:t> reaction steps are then added to the PTP and the mixture is centrifuged to surround the </a:t>
            </a:r>
            <a:r>
              <a:rPr lang="en-US" dirty="0" err="1" smtClean="0">
                <a:ea typeface="+mn-ea"/>
                <a:cs typeface="+mn-cs"/>
              </a:rPr>
              <a:t>agarose</a:t>
            </a:r>
            <a:r>
              <a:rPr lang="en-US" dirty="0" smtClean="0">
                <a:ea typeface="+mn-ea"/>
                <a:cs typeface="+mn-cs"/>
              </a:rPr>
              <a:t> beads.</a:t>
            </a:r>
          </a:p>
          <a:p>
            <a:pPr eaLnBrk="1" fontAlgn="auto" hangingPunct="1">
              <a:spcAft>
                <a:spcPts val="0"/>
              </a:spcAft>
              <a:buFont typeface="Arial"/>
              <a:buChar char="•"/>
              <a:defRPr/>
            </a:pPr>
            <a:r>
              <a:rPr lang="en-US" dirty="0" smtClean="0">
                <a:ea typeface="+mn-ea"/>
                <a:cs typeface="+mn-cs"/>
              </a:rPr>
              <a:t> On instrument, the PTP acts as a flow cell into which each pure nucleotide solution is introduced in a step- wise fashion, with an imaging step after each nucleotide incorporation step.</a:t>
            </a:r>
          </a:p>
          <a:p>
            <a:pPr eaLnBrk="1" fontAlgn="auto" hangingPunct="1">
              <a:spcAft>
                <a:spcPts val="0"/>
              </a:spcAft>
              <a:buFont typeface="Arial"/>
              <a:buChar char="•"/>
              <a:defRPr/>
            </a:pPr>
            <a:r>
              <a:rPr lang="en-US" dirty="0" smtClean="0">
                <a:ea typeface="+mn-ea"/>
                <a:cs typeface="+mn-cs"/>
              </a:rPr>
              <a:t> The PTP is seated opposite a CCD camera that records the light emitted at each bead. </a:t>
            </a:r>
          </a:p>
          <a:p>
            <a:pPr eaLnBrk="1" fontAlgn="auto" hangingPunct="1">
              <a:spcAft>
                <a:spcPts val="0"/>
              </a:spcAft>
              <a:buFont typeface="Arial"/>
              <a:buChar char="•"/>
              <a:defRPr/>
            </a:pPr>
            <a:r>
              <a:rPr lang="en-US" dirty="0" smtClean="0">
                <a:ea typeface="+mn-ea"/>
                <a:cs typeface="+mn-cs"/>
              </a:rPr>
              <a:t>The first four nucleotides (TCGA) on the adapter fragment adjacent to the sequencing primer added in library construction correspond to the sequential flow of nucleotides into the flow cell.</a:t>
            </a:r>
          </a:p>
          <a:p>
            <a:pPr eaLnBrk="1" fontAlgn="auto" hangingPunct="1">
              <a:spcAft>
                <a:spcPts val="0"/>
              </a:spcAft>
              <a:buFont typeface="Arial"/>
              <a:buChar char="•"/>
              <a:defRPr/>
            </a:pPr>
            <a:r>
              <a:rPr lang="en-US" dirty="0" smtClean="0">
                <a:ea typeface="+mn-ea"/>
                <a:cs typeface="+mn-cs"/>
              </a:rPr>
              <a:t>Problem -  However, the calibrated base calling cannot properly interpret long stretches (&gt;6) of the same nucleotide so these areas are prone to base insertion and deletion errors during base calling.</a:t>
            </a:r>
          </a:p>
          <a:p>
            <a:pPr eaLnBrk="1" fontAlgn="auto" hangingPunct="1">
              <a:spcAft>
                <a:spcPts val="0"/>
              </a:spcAft>
              <a:buFont typeface="Arial"/>
              <a:buChar char="•"/>
              <a:defRPr/>
            </a:pPr>
            <a:r>
              <a:rPr lang="en-US" dirty="0" smtClean="0">
                <a:ea typeface="+mn-ea"/>
                <a:cs typeface="+mn-cs"/>
              </a:rPr>
              <a:t>Advantage – Because each incorporation step is nucleotide specific, substitution errors are rarely encountered in Roche/454 sequence reads.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endParaRPr lang="en-US" smtClean="0"/>
          </a:p>
        </p:txBody>
      </p:sp>
      <p:sp>
        <p:nvSpPr>
          <p:cNvPr id="3" name="Content Placeholder 2"/>
          <p:cNvSpPr>
            <a:spLocks noGrp="1"/>
          </p:cNvSpPr>
          <p:nvPr>
            <p:ph idx="1"/>
          </p:nvPr>
        </p:nvSpPr>
        <p:spPr/>
        <p:txBody>
          <a:bodyPr rtlCol="0">
            <a:normAutofit lnSpcReduction="10000"/>
          </a:bodyPr>
          <a:lstStyle/>
          <a:p>
            <a:pPr eaLnBrk="1" fontAlgn="auto" hangingPunct="1">
              <a:spcAft>
                <a:spcPts val="0"/>
              </a:spcAft>
              <a:buFont typeface="Arial"/>
              <a:buChar char="•"/>
              <a:defRPr/>
            </a:pPr>
            <a:r>
              <a:rPr lang="en-US" dirty="0" smtClean="0">
                <a:ea typeface="+mn-ea"/>
                <a:cs typeface="+mn-cs"/>
              </a:rPr>
              <a:t>FLX reads are of sufficient length to assemble small genomes such as bacterial and viral genomes to high quality and contiguity. </a:t>
            </a:r>
          </a:p>
          <a:p>
            <a:pPr eaLnBrk="1" fontAlgn="auto" hangingPunct="1">
              <a:spcAft>
                <a:spcPts val="0"/>
              </a:spcAft>
              <a:buFont typeface="Arial"/>
              <a:buChar char="•"/>
              <a:defRPr/>
            </a:pPr>
            <a:r>
              <a:rPr lang="en-US" dirty="0" smtClean="0">
                <a:ea typeface="+mn-ea"/>
                <a:cs typeface="+mn-cs"/>
              </a:rPr>
              <a:t>The lack of a bacterial cloning step in the Roche/454 process means that sequences not typically sampled in a WGS approach owing to cloning bias will be more likely represented in a FLX data set, which contributes to more comprehensive genome coverage.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pPr eaLnBrk="1" hangingPunct="1"/>
            <a:r>
              <a:rPr lang="en-US" smtClean="0"/>
              <a:t>Illumina Genome Analyzer</a:t>
            </a:r>
          </a:p>
        </p:txBody>
      </p:sp>
      <p:sp>
        <p:nvSpPr>
          <p:cNvPr id="3" name="Content Placeholder 2"/>
          <p:cNvSpPr>
            <a:spLocks noGrp="1"/>
          </p:cNvSpPr>
          <p:nvPr>
            <p:ph idx="1"/>
          </p:nvPr>
        </p:nvSpPr>
        <p:spPr/>
        <p:txBody>
          <a:bodyPr rtlCol="0">
            <a:normAutofit fontScale="70000" lnSpcReduction="20000"/>
          </a:bodyPr>
          <a:lstStyle/>
          <a:p>
            <a:pPr eaLnBrk="1" fontAlgn="auto" hangingPunct="1">
              <a:spcAft>
                <a:spcPts val="0"/>
              </a:spcAft>
              <a:buFont typeface="Arial"/>
              <a:buChar char="•"/>
              <a:defRPr/>
            </a:pPr>
            <a:r>
              <a:rPr lang="en-US" dirty="0" smtClean="0">
                <a:ea typeface="+mn-ea"/>
                <a:cs typeface="+mn-cs"/>
              </a:rPr>
              <a:t>Process starts with </a:t>
            </a:r>
            <a:r>
              <a:rPr lang="en-US" dirty="0" err="1" smtClean="0">
                <a:ea typeface="+mn-ea"/>
                <a:cs typeface="+mn-cs"/>
              </a:rPr>
              <a:t>Illumina</a:t>
            </a:r>
            <a:r>
              <a:rPr lang="en-US" dirty="0" smtClean="0">
                <a:ea typeface="+mn-ea"/>
                <a:cs typeface="+mn-cs"/>
              </a:rPr>
              <a:t>-specific adapter library </a:t>
            </a:r>
            <a:r>
              <a:rPr lang="en-US" dirty="0" err="1" smtClean="0">
                <a:ea typeface="+mn-ea"/>
                <a:cs typeface="+mn-cs"/>
                <a:sym typeface="Wingdings"/>
              </a:rPr>
              <a:t></a:t>
            </a:r>
            <a:r>
              <a:rPr lang="en-US" dirty="0" smtClean="0">
                <a:ea typeface="+mn-ea"/>
                <a:cs typeface="+mn-cs"/>
                <a:sym typeface="Wingdings"/>
              </a:rPr>
              <a:t> </a:t>
            </a:r>
            <a:r>
              <a:rPr lang="en-US" dirty="0" smtClean="0">
                <a:ea typeface="+mn-ea"/>
                <a:cs typeface="+mn-cs"/>
              </a:rPr>
              <a:t> takes place on the </a:t>
            </a:r>
            <a:r>
              <a:rPr lang="en-US" dirty="0" err="1" smtClean="0">
                <a:ea typeface="+mn-ea"/>
                <a:cs typeface="+mn-cs"/>
              </a:rPr>
              <a:t>oligo-derivatized</a:t>
            </a:r>
            <a:r>
              <a:rPr lang="en-US" dirty="0" smtClean="0">
                <a:ea typeface="+mn-ea"/>
                <a:cs typeface="+mn-cs"/>
              </a:rPr>
              <a:t> surface of a flow cell, </a:t>
            </a:r>
            <a:r>
              <a:rPr lang="en-US" dirty="0" err="1" smtClean="0">
                <a:ea typeface="+mn-ea"/>
                <a:cs typeface="+mn-cs"/>
                <a:sym typeface="Wingdings"/>
              </a:rPr>
              <a:t></a:t>
            </a:r>
            <a:r>
              <a:rPr lang="en-US" dirty="0" smtClean="0">
                <a:ea typeface="+mn-ea"/>
                <a:cs typeface="+mn-cs"/>
                <a:sym typeface="Wingdings"/>
              </a:rPr>
              <a:t> </a:t>
            </a:r>
            <a:r>
              <a:rPr lang="en-US" dirty="0" smtClean="0">
                <a:ea typeface="+mn-ea"/>
                <a:cs typeface="+mn-cs"/>
              </a:rPr>
              <a:t>performed by an automated device called a Cluster Station. </a:t>
            </a:r>
          </a:p>
          <a:p>
            <a:pPr eaLnBrk="1" fontAlgn="auto" hangingPunct="1">
              <a:spcAft>
                <a:spcPts val="0"/>
              </a:spcAft>
              <a:buFont typeface="Arial"/>
              <a:buChar char="•"/>
              <a:defRPr/>
            </a:pPr>
            <a:r>
              <a:rPr lang="en-US" dirty="0" smtClean="0">
                <a:ea typeface="+mn-ea"/>
                <a:cs typeface="+mn-cs"/>
              </a:rPr>
              <a:t>The flow cell is an 8-channel sealed glass </a:t>
            </a:r>
            <a:r>
              <a:rPr lang="en-US" dirty="0" err="1" smtClean="0">
                <a:ea typeface="+mn-ea"/>
                <a:cs typeface="+mn-cs"/>
              </a:rPr>
              <a:t>microfabricated</a:t>
            </a:r>
            <a:r>
              <a:rPr lang="en-US" dirty="0" smtClean="0">
                <a:ea typeface="+mn-ea"/>
                <a:cs typeface="+mn-cs"/>
              </a:rPr>
              <a:t> device that allows bridge amplification (Allows the generation of in situ copies of a specific DNA molecule on an </a:t>
            </a:r>
            <a:r>
              <a:rPr lang="en-US" dirty="0" err="1" smtClean="0">
                <a:ea typeface="+mn-ea"/>
                <a:cs typeface="+mn-cs"/>
              </a:rPr>
              <a:t>oligo</a:t>
            </a:r>
            <a:r>
              <a:rPr lang="en-US" dirty="0" smtClean="0">
                <a:ea typeface="+mn-ea"/>
                <a:cs typeface="+mn-cs"/>
              </a:rPr>
              <a:t>-decorated solid support) of fragments on its surface, and uses DNA polymerase to produce multiple DNA copies, or clusters, that each represent the single molecule that initiated the cluster amplification. </a:t>
            </a:r>
          </a:p>
          <a:p>
            <a:pPr eaLnBrk="1" fontAlgn="auto" hangingPunct="1">
              <a:spcAft>
                <a:spcPts val="0"/>
              </a:spcAft>
              <a:buFont typeface="Arial"/>
              <a:buChar char="•"/>
              <a:defRPr/>
            </a:pPr>
            <a:r>
              <a:rPr lang="en-US" dirty="0" smtClean="0">
                <a:ea typeface="+mn-ea"/>
                <a:cs typeface="+mn-cs"/>
              </a:rPr>
              <a:t>A separate library can be added to each of the eight channels, or the same library can be used in all eight, or combinations thereof.</a:t>
            </a:r>
          </a:p>
          <a:p>
            <a:pPr eaLnBrk="1" fontAlgn="auto" hangingPunct="1">
              <a:spcAft>
                <a:spcPts val="0"/>
              </a:spcAft>
              <a:buFont typeface="Arial"/>
              <a:buChar char="•"/>
              <a:defRPr/>
            </a:pPr>
            <a:r>
              <a:rPr lang="en-US" dirty="0" smtClean="0">
                <a:ea typeface="+mn-ea"/>
                <a:cs typeface="+mn-cs"/>
              </a:rPr>
              <a:t>Each cluster contains approximately one million copies of the original fragment, which is sufficient for reporting incorporated bases at the required signal intensity for detection during sequencing.</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endParaRPr lang="en-US" smtClean="0"/>
          </a:p>
        </p:txBody>
      </p:sp>
      <p:sp>
        <p:nvSpPr>
          <p:cNvPr id="3" name="Content Placeholder 2"/>
          <p:cNvSpPr>
            <a:spLocks noGrp="1"/>
          </p:cNvSpPr>
          <p:nvPr>
            <p:ph idx="1"/>
          </p:nvPr>
        </p:nvSpPr>
        <p:spPr/>
        <p:txBody>
          <a:bodyPr rtlCol="0">
            <a:normAutofit fontScale="62500" lnSpcReduction="20000"/>
          </a:bodyPr>
          <a:lstStyle/>
          <a:p>
            <a:pPr eaLnBrk="1" fontAlgn="auto" hangingPunct="1">
              <a:spcAft>
                <a:spcPts val="0"/>
              </a:spcAft>
              <a:buFont typeface="Arial"/>
              <a:buChar char="•"/>
              <a:defRPr/>
            </a:pPr>
            <a:r>
              <a:rPr lang="en-US" dirty="0" smtClean="0">
                <a:ea typeface="+mn-ea"/>
                <a:cs typeface="+mn-cs"/>
              </a:rPr>
              <a:t>Sequencing- by-synthesis approach </a:t>
            </a:r>
          </a:p>
          <a:p>
            <a:pPr eaLnBrk="1" fontAlgn="auto" hangingPunct="1">
              <a:spcAft>
                <a:spcPts val="0"/>
              </a:spcAft>
              <a:buFont typeface="Arial"/>
              <a:buChar char="•"/>
              <a:defRPr/>
            </a:pPr>
            <a:r>
              <a:rPr lang="en-US" dirty="0" smtClean="0">
                <a:ea typeface="+mn-ea"/>
                <a:cs typeface="+mn-cs"/>
              </a:rPr>
              <a:t>All four nucleotides are added simultaneously to the flow cell channels, with DNA polymerase</a:t>
            </a:r>
          </a:p>
          <a:p>
            <a:pPr eaLnBrk="1" fontAlgn="auto" hangingPunct="1">
              <a:spcAft>
                <a:spcPts val="0"/>
              </a:spcAft>
              <a:buFont typeface="Arial"/>
              <a:buChar char="•"/>
              <a:defRPr/>
            </a:pPr>
            <a:r>
              <a:rPr lang="en-US" dirty="0" smtClean="0">
                <a:ea typeface="+mn-ea"/>
                <a:cs typeface="+mn-cs"/>
              </a:rPr>
              <a:t>Incorporate into </a:t>
            </a:r>
            <a:r>
              <a:rPr lang="en-US" dirty="0" err="1" smtClean="0">
                <a:ea typeface="+mn-ea"/>
                <a:cs typeface="+mn-cs"/>
              </a:rPr>
              <a:t>oligoprimed</a:t>
            </a:r>
            <a:r>
              <a:rPr lang="en-US" dirty="0" smtClean="0">
                <a:ea typeface="+mn-ea"/>
                <a:cs typeface="+mn-cs"/>
              </a:rPr>
              <a:t> cluster fragments. </a:t>
            </a:r>
          </a:p>
          <a:p>
            <a:pPr eaLnBrk="1" fontAlgn="auto" hangingPunct="1">
              <a:spcAft>
                <a:spcPts val="0"/>
              </a:spcAft>
              <a:buFont typeface="Arial"/>
              <a:buChar char="•"/>
              <a:defRPr/>
            </a:pPr>
            <a:r>
              <a:rPr lang="en-US" dirty="0" smtClean="0">
                <a:ea typeface="+mn-ea"/>
                <a:cs typeface="+mn-cs"/>
              </a:rPr>
              <a:t>Specifically, the nucleotides carry a base-unique fluorescent label and the 3’-OH group is chemically blocked </a:t>
            </a:r>
          </a:p>
          <a:p>
            <a:pPr eaLnBrk="1" fontAlgn="auto" hangingPunct="1">
              <a:spcAft>
                <a:spcPts val="0"/>
              </a:spcAft>
              <a:buFont typeface="Arial"/>
              <a:buChar char="•"/>
              <a:defRPr/>
            </a:pPr>
            <a:r>
              <a:rPr lang="en-US" dirty="0" smtClean="0">
                <a:ea typeface="+mn-ea"/>
                <a:cs typeface="+mn-cs"/>
              </a:rPr>
              <a:t> Imaging Step – Each flow cell lane is imaged in three 100-tile segments by the instrument optics. </a:t>
            </a:r>
          </a:p>
          <a:p>
            <a:pPr eaLnBrk="1" fontAlgn="auto" hangingPunct="1">
              <a:spcAft>
                <a:spcPts val="0"/>
              </a:spcAft>
              <a:buFont typeface="Arial"/>
              <a:buChar char="•"/>
              <a:defRPr/>
            </a:pPr>
            <a:r>
              <a:rPr lang="en-US" dirty="0" smtClean="0">
                <a:ea typeface="+mn-ea"/>
                <a:cs typeface="+mn-cs"/>
              </a:rPr>
              <a:t>the 3’ - OH blocking group is chemically removed to prepare each strand for the next incorporation by DNA polymerase. </a:t>
            </a:r>
          </a:p>
          <a:p>
            <a:pPr eaLnBrk="1" fontAlgn="auto" hangingPunct="1">
              <a:spcAft>
                <a:spcPts val="0"/>
              </a:spcAft>
              <a:buFont typeface="Arial"/>
              <a:buChar char="•"/>
              <a:defRPr/>
            </a:pPr>
            <a:r>
              <a:rPr lang="en-US" dirty="0" smtClean="0">
                <a:ea typeface="+mn-ea"/>
                <a:cs typeface="+mn-cs"/>
              </a:rPr>
              <a:t>Continues for no. of cycles. </a:t>
            </a:r>
          </a:p>
          <a:p>
            <a:pPr eaLnBrk="1" fontAlgn="auto" hangingPunct="1">
              <a:spcAft>
                <a:spcPts val="0"/>
              </a:spcAft>
              <a:buFont typeface="Arial"/>
              <a:buChar char="•"/>
              <a:defRPr/>
            </a:pPr>
            <a:r>
              <a:rPr lang="en-US" dirty="0" smtClean="0">
                <a:ea typeface="+mn-ea"/>
                <a:cs typeface="+mn-cs"/>
              </a:rPr>
              <a:t>Advantage - A base-calling algorithm assigns sequences and associated quality values to each read and a quality checking pipeline evaluates the </a:t>
            </a:r>
            <a:r>
              <a:rPr lang="en-US" dirty="0" err="1" smtClean="0">
                <a:ea typeface="+mn-ea"/>
                <a:cs typeface="+mn-cs"/>
              </a:rPr>
              <a:t>Illumina</a:t>
            </a:r>
            <a:r>
              <a:rPr lang="en-US" dirty="0" smtClean="0">
                <a:ea typeface="+mn-ea"/>
                <a:cs typeface="+mn-cs"/>
              </a:rPr>
              <a:t> data from each run, removing poor-quality sequences.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US" smtClean="0"/>
              <a:t>Illumina Steps </a:t>
            </a:r>
          </a:p>
        </p:txBody>
      </p:sp>
      <p:sp>
        <p:nvSpPr>
          <p:cNvPr id="3" name="Content Placeholder 2"/>
          <p:cNvSpPr>
            <a:spLocks noGrp="1"/>
          </p:cNvSpPr>
          <p:nvPr>
            <p:ph idx="1"/>
          </p:nvPr>
        </p:nvSpPr>
        <p:spPr/>
        <p:txBody>
          <a:bodyPr rtlCol="0">
            <a:normAutofit fontScale="92500" lnSpcReduction="10000"/>
          </a:bodyPr>
          <a:lstStyle/>
          <a:p>
            <a:pPr eaLnBrk="1" fontAlgn="auto" hangingPunct="1">
              <a:spcAft>
                <a:spcPts val="0"/>
              </a:spcAft>
              <a:buFont typeface="Arial"/>
              <a:buChar char="•"/>
              <a:defRPr/>
            </a:pPr>
            <a:r>
              <a:rPr lang="en-US" dirty="0" smtClean="0">
                <a:ea typeface="+mn-ea"/>
                <a:cs typeface="+mn-cs"/>
              </a:rPr>
              <a:t>Prepare genomic DNA sample - Randomly fragment genomic DNA and </a:t>
            </a:r>
            <a:r>
              <a:rPr lang="en-US" dirty="0" err="1" smtClean="0">
                <a:ea typeface="+mn-ea"/>
                <a:cs typeface="+mn-cs"/>
              </a:rPr>
              <a:t>ligate</a:t>
            </a:r>
            <a:r>
              <a:rPr lang="en-US" dirty="0" smtClean="0">
                <a:ea typeface="+mn-ea"/>
                <a:cs typeface="+mn-cs"/>
              </a:rPr>
              <a:t> adapters to both ends of the fragments.</a:t>
            </a:r>
          </a:p>
          <a:p>
            <a:pPr eaLnBrk="1" fontAlgn="auto" hangingPunct="1">
              <a:spcAft>
                <a:spcPts val="0"/>
              </a:spcAft>
              <a:buFont typeface="Arial"/>
              <a:buChar char="•"/>
              <a:defRPr/>
            </a:pPr>
            <a:r>
              <a:rPr lang="en-US" dirty="0" smtClean="0">
                <a:ea typeface="+mn-ea"/>
                <a:cs typeface="+mn-cs"/>
              </a:rPr>
              <a:t>Attach DNA to surface - Bind single-stranded fragments randomly to the inside surface of the flow cell channels.</a:t>
            </a:r>
          </a:p>
          <a:p>
            <a:pPr eaLnBrk="1" fontAlgn="auto" hangingPunct="1">
              <a:spcAft>
                <a:spcPts val="0"/>
              </a:spcAft>
              <a:buFont typeface="Arial"/>
              <a:buChar char="•"/>
              <a:defRPr/>
            </a:pPr>
            <a:r>
              <a:rPr lang="en-US" dirty="0" smtClean="0">
                <a:ea typeface="+mn-ea"/>
                <a:cs typeface="+mn-cs"/>
              </a:rPr>
              <a:t>Bridge amplification- Add unlabeled nucleotides and enzyme to initiate solid- phase bridge amplification.</a:t>
            </a:r>
          </a:p>
          <a:p>
            <a:pPr eaLnBrk="1" fontAlgn="auto" hangingPunct="1">
              <a:spcAft>
                <a:spcPts val="0"/>
              </a:spcAft>
              <a:buFont typeface="Arial"/>
              <a:buChar char="•"/>
              <a:defRPr/>
            </a:pPr>
            <a:r>
              <a:rPr lang="en-US" dirty="0" smtClean="0">
                <a:ea typeface="+mn-ea"/>
                <a:cs typeface="+mn-cs"/>
              </a:rPr>
              <a:t>Denature the double stranded molecules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eaLnBrk="1" hangingPunct="1"/>
            <a:endParaRPr lang="en-US" smtClean="0"/>
          </a:p>
        </p:txBody>
      </p:sp>
      <p:sp>
        <p:nvSpPr>
          <p:cNvPr id="3" name="Content Placeholder 2"/>
          <p:cNvSpPr>
            <a:spLocks noGrp="1"/>
          </p:cNvSpPr>
          <p:nvPr>
            <p:ph idx="1"/>
          </p:nvPr>
        </p:nvSpPr>
        <p:spPr/>
        <p:txBody>
          <a:bodyPr rtlCol="0">
            <a:normAutofit fontScale="70000" lnSpcReduction="20000"/>
          </a:bodyPr>
          <a:lstStyle/>
          <a:p>
            <a:pPr eaLnBrk="1" fontAlgn="auto" hangingPunct="1">
              <a:spcAft>
                <a:spcPts val="0"/>
              </a:spcAft>
              <a:buFont typeface="Arial"/>
              <a:buChar char="•"/>
              <a:defRPr/>
            </a:pPr>
            <a:r>
              <a:rPr lang="en-US" dirty="0" smtClean="0">
                <a:ea typeface="+mn-ea"/>
                <a:cs typeface="+mn-cs"/>
              </a:rPr>
              <a:t>First chemistry cycle : determine first base - To initiate the first sequencing cycle, add all four labeled reversible terminators, primers, and DNA polymerase enzyme to the flow cell.</a:t>
            </a:r>
          </a:p>
          <a:p>
            <a:pPr eaLnBrk="1" fontAlgn="auto" hangingPunct="1">
              <a:spcAft>
                <a:spcPts val="0"/>
              </a:spcAft>
              <a:buFont typeface="Arial"/>
              <a:buChar char="•"/>
              <a:defRPr/>
            </a:pPr>
            <a:r>
              <a:rPr lang="en-US" dirty="0" smtClean="0">
                <a:ea typeface="+mn-ea"/>
                <a:cs typeface="+mn-cs"/>
              </a:rPr>
              <a:t>Image of first chemistry cycle - After laser excitation, capture the image of emitted fluorescence from each cluster on the flow cell. Record the identity of the first base for each cluster.</a:t>
            </a:r>
          </a:p>
          <a:p>
            <a:pPr eaLnBrk="1" fontAlgn="auto" hangingPunct="1">
              <a:spcAft>
                <a:spcPts val="0"/>
              </a:spcAft>
              <a:buFont typeface="Arial"/>
              <a:buChar char="•"/>
              <a:defRPr/>
            </a:pPr>
            <a:r>
              <a:rPr lang="en-US" dirty="0" smtClean="0">
                <a:ea typeface="+mn-ea"/>
                <a:cs typeface="+mn-cs"/>
              </a:rPr>
              <a:t>Before initiating the next chemistry cycle - The blocked 3' terminus and the </a:t>
            </a:r>
            <a:r>
              <a:rPr lang="en-US" dirty="0" err="1" smtClean="0">
                <a:ea typeface="+mn-ea"/>
                <a:cs typeface="+mn-cs"/>
              </a:rPr>
              <a:t>fluorophore</a:t>
            </a:r>
            <a:r>
              <a:rPr lang="en-US" dirty="0" smtClean="0">
                <a:ea typeface="+mn-ea"/>
                <a:cs typeface="+mn-cs"/>
              </a:rPr>
              <a:t> from each incorporated base are removed.</a:t>
            </a:r>
          </a:p>
          <a:p>
            <a:pPr eaLnBrk="1" fontAlgn="auto" hangingPunct="1">
              <a:spcAft>
                <a:spcPts val="0"/>
              </a:spcAft>
              <a:buFont typeface="Arial"/>
              <a:buChar char="•"/>
              <a:defRPr/>
            </a:pPr>
            <a:r>
              <a:rPr lang="en-US" dirty="0" smtClean="0">
                <a:ea typeface="+mn-ea"/>
                <a:cs typeface="+mn-cs"/>
              </a:rPr>
              <a:t>Sequence read over multiple chemistry cycles - Repeat cycles of sequencing to determine the sequence of bases in a given fragment a single base at a time.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cs typeface="+mj-cs"/>
              </a:rPr>
              <a:t>Applied </a:t>
            </a:r>
            <a:r>
              <a:rPr lang="en-US" dirty="0" err="1" smtClean="0">
                <a:ea typeface="+mj-ea"/>
                <a:cs typeface="+mj-cs"/>
              </a:rPr>
              <a:t>Biosystems</a:t>
            </a:r>
            <a:r>
              <a:rPr lang="en-US" dirty="0" smtClean="0">
                <a:ea typeface="+mj-ea"/>
                <a:cs typeface="+mj-cs"/>
              </a:rPr>
              <a:t> </a:t>
            </a:r>
            <a:r>
              <a:rPr lang="en-US" dirty="0" err="1" smtClean="0">
                <a:ea typeface="+mj-ea"/>
                <a:cs typeface="+mj-cs"/>
              </a:rPr>
              <a:t>SOLiDTM</a:t>
            </a:r>
            <a:r>
              <a:rPr lang="en-US" dirty="0" smtClean="0">
                <a:ea typeface="+mj-ea"/>
                <a:cs typeface="+mj-cs"/>
              </a:rPr>
              <a:t> Sequencer</a:t>
            </a:r>
          </a:p>
        </p:txBody>
      </p:sp>
      <p:sp>
        <p:nvSpPr>
          <p:cNvPr id="3" name="Content Placeholder 2"/>
          <p:cNvSpPr>
            <a:spLocks noGrp="1"/>
          </p:cNvSpPr>
          <p:nvPr>
            <p:ph idx="1"/>
          </p:nvPr>
        </p:nvSpPr>
        <p:spPr/>
        <p:txBody>
          <a:bodyPr rtlCol="0">
            <a:normAutofit fontScale="70000" lnSpcReduction="20000"/>
          </a:bodyPr>
          <a:lstStyle/>
          <a:p>
            <a:pPr eaLnBrk="1" fontAlgn="auto" hangingPunct="1">
              <a:spcAft>
                <a:spcPts val="0"/>
              </a:spcAft>
              <a:buFont typeface="Arial"/>
              <a:buChar char="•"/>
              <a:defRPr/>
            </a:pPr>
            <a:r>
              <a:rPr lang="en-US" dirty="0" smtClean="0">
                <a:ea typeface="+mn-ea"/>
                <a:cs typeface="+mn-cs"/>
              </a:rPr>
              <a:t>The </a:t>
            </a:r>
            <a:r>
              <a:rPr lang="en-US" dirty="0" err="1" smtClean="0">
                <a:ea typeface="+mn-ea"/>
                <a:cs typeface="+mn-cs"/>
              </a:rPr>
              <a:t>SOLiD</a:t>
            </a:r>
            <a:r>
              <a:rPr lang="en-US" dirty="0" smtClean="0">
                <a:ea typeface="+mn-ea"/>
                <a:cs typeface="+mn-cs"/>
              </a:rPr>
              <a:t> platform uses an adapter-</a:t>
            </a:r>
            <a:r>
              <a:rPr lang="en-US" dirty="0" err="1" smtClean="0">
                <a:ea typeface="+mn-ea"/>
                <a:cs typeface="+mn-cs"/>
              </a:rPr>
              <a:t>ligated</a:t>
            </a:r>
            <a:r>
              <a:rPr lang="en-US" dirty="0" smtClean="0">
                <a:ea typeface="+mn-ea"/>
                <a:cs typeface="+mn-cs"/>
              </a:rPr>
              <a:t> fragment library</a:t>
            </a:r>
          </a:p>
          <a:p>
            <a:pPr eaLnBrk="1" fontAlgn="auto" hangingPunct="1">
              <a:spcAft>
                <a:spcPts val="0"/>
              </a:spcAft>
              <a:buFont typeface="Arial"/>
              <a:buChar char="•"/>
              <a:defRPr/>
            </a:pPr>
            <a:r>
              <a:rPr lang="en-US" dirty="0" smtClean="0">
                <a:ea typeface="+mn-ea"/>
                <a:cs typeface="+mn-cs"/>
              </a:rPr>
              <a:t>Emulsion PCR approach with small magnetic beads to amplify the fragments for sequencing. </a:t>
            </a:r>
          </a:p>
          <a:p>
            <a:pPr eaLnBrk="1" fontAlgn="auto" hangingPunct="1">
              <a:spcAft>
                <a:spcPts val="0"/>
              </a:spcAft>
              <a:buFont typeface="Arial"/>
              <a:buChar char="•"/>
              <a:defRPr/>
            </a:pPr>
            <a:r>
              <a:rPr lang="en-US" dirty="0" err="1" smtClean="0">
                <a:ea typeface="+mn-ea"/>
                <a:cs typeface="+mn-cs"/>
              </a:rPr>
              <a:t>SOLiD</a:t>
            </a:r>
            <a:r>
              <a:rPr lang="en-US" dirty="0" smtClean="0">
                <a:ea typeface="+mn-ea"/>
                <a:cs typeface="+mn-cs"/>
              </a:rPr>
              <a:t> uses DNA </a:t>
            </a:r>
            <a:r>
              <a:rPr lang="en-US" dirty="0" err="1" smtClean="0">
                <a:ea typeface="+mn-ea"/>
                <a:cs typeface="+mn-cs"/>
              </a:rPr>
              <a:t>ligase</a:t>
            </a:r>
            <a:r>
              <a:rPr lang="en-US" dirty="0" smtClean="0">
                <a:ea typeface="+mn-ea"/>
                <a:cs typeface="+mn-cs"/>
              </a:rPr>
              <a:t> and a unique approach to sequence the amplified fragments. </a:t>
            </a:r>
          </a:p>
          <a:p>
            <a:pPr eaLnBrk="1" fontAlgn="auto" hangingPunct="1">
              <a:spcAft>
                <a:spcPts val="0"/>
              </a:spcAft>
              <a:buFont typeface="Arial"/>
              <a:buChar char="•"/>
              <a:defRPr/>
            </a:pPr>
            <a:r>
              <a:rPr lang="en-US" dirty="0" smtClean="0">
                <a:ea typeface="+mn-ea"/>
                <a:cs typeface="+mn-cs"/>
              </a:rPr>
              <a:t>Two flow cells are processed per instrument run, each of which can be divided to contain different libraries in up to four quadrants.</a:t>
            </a:r>
          </a:p>
          <a:p>
            <a:pPr eaLnBrk="1" fontAlgn="auto" hangingPunct="1">
              <a:spcAft>
                <a:spcPts val="0"/>
              </a:spcAft>
              <a:buFont typeface="Arial"/>
              <a:buChar char="•"/>
              <a:defRPr/>
            </a:pPr>
            <a:r>
              <a:rPr lang="en-US" dirty="0" smtClean="0">
                <a:ea typeface="+mn-ea"/>
                <a:cs typeface="+mn-cs"/>
              </a:rPr>
              <a:t>Read lengths for </a:t>
            </a:r>
            <a:r>
              <a:rPr lang="en-US" dirty="0" err="1" smtClean="0">
                <a:ea typeface="+mn-ea"/>
                <a:cs typeface="+mn-cs"/>
              </a:rPr>
              <a:t>SOLiD</a:t>
            </a:r>
            <a:r>
              <a:rPr lang="en-US" dirty="0" smtClean="0">
                <a:ea typeface="+mn-ea"/>
                <a:cs typeface="+mn-cs"/>
              </a:rPr>
              <a:t> are user defined between 25–35 </a:t>
            </a:r>
            <a:r>
              <a:rPr lang="en-US" dirty="0" err="1" smtClean="0">
                <a:ea typeface="+mn-ea"/>
                <a:cs typeface="+mn-cs"/>
              </a:rPr>
              <a:t>bp</a:t>
            </a:r>
            <a:r>
              <a:rPr lang="en-US" dirty="0" smtClean="0">
                <a:ea typeface="+mn-ea"/>
                <a:cs typeface="+mn-cs"/>
              </a:rPr>
              <a:t>, and each sequencing run yields between 2–4 </a:t>
            </a:r>
            <a:r>
              <a:rPr lang="en-US" dirty="0" err="1" smtClean="0">
                <a:ea typeface="+mn-ea"/>
                <a:cs typeface="+mn-cs"/>
              </a:rPr>
              <a:t>Gb</a:t>
            </a:r>
            <a:r>
              <a:rPr lang="en-US" dirty="0" smtClean="0">
                <a:ea typeface="+mn-ea"/>
                <a:cs typeface="+mn-cs"/>
              </a:rPr>
              <a:t> of DNA sequence data.</a:t>
            </a:r>
          </a:p>
          <a:p>
            <a:pPr eaLnBrk="1" fontAlgn="auto" hangingPunct="1">
              <a:spcAft>
                <a:spcPts val="0"/>
              </a:spcAft>
              <a:buFont typeface="Arial"/>
              <a:buChar char="•"/>
              <a:defRPr/>
            </a:pPr>
            <a:r>
              <a:rPr lang="en-US" dirty="0" smtClean="0">
                <a:ea typeface="+mn-ea"/>
                <a:cs typeface="+mn-cs"/>
              </a:rPr>
              <a:t>The reads are aligned to a reference genome to enable a second tier of quality evaluation called two-base encoding.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smtClean="0"/>
              <a:t>INTRODUCTION </a:t>
            </a:r>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US" smtClean="0"/>
              <a:t>Steps 	</a:t>
            </a:r>
          </a:p>
        </p:txBody>
      </p:sp>
      <p:sp>
        <p:nvSpPr>
          <p:cNvPr id="3" name="Content Placeholder 2"/>
          <p:cNvSpPr>
            <a:spLocks noGrp="1"/>
          </p:cNvSpPr>
          <p:nvPr>
            <p:ph idx="1"/>
          </p:nvPr>
        </p:nvSpPr>
        <p:spPr/>
        <p:txBody>
          <a:bodyPr rtlCol="0">
            <a:normAutofit lnSpcReduction="10000"/>
          </a:bodyPr>
          <a:lstStyle/>
          <a:p>
            <a:pPr eaLnBrk="1" fontAlgn="auto" hangingPunct="1">
              <a:spcAft>
                <a:spcPts val="0"/>
              </a:spcAft>
              <a:buFont typeface="Arial"/>
              <a:buChar char="•"/>
              <a:defRPr/>
            </a:pPr>
            <a:r>
              <a:rPr lang="en-US" dirty="0" smtClean="0">
                <a:ea typeface="+mn-ea"/>
                <a:cs typeface="+mn-cs"/>
              </a:rPr>
              <a:t>Prime and </a:t>
            </a:r>
            <a:r>
              <a:rPr lang="en-US" dirty="0" err="1" smtClean="0">
                <a:ea typeface="+mn-ea"/>
                <a:cs typeface="+mn-cs"/>
              </a:rPr>
              <a:t>ligate</a:t>
            </a:r>
            <a:endParaRPr lang="en-US" dirty="0" smtClean="0">
              <a:ea typeface="+mn-ea"/>
              <a:cs typeface="+mn-cs"/>
            </a:endParaRPr>
          </a:p>
          <a:p>
            <a:pPr eaLnBrk="1" fontAlgn="auto" hangingPunct="1">
              <a:spcAft>
                <a:spcPts val="0"/>
              </a:spcAft>
              <a:buFont typeface="Arial"/>
              <a:buChar char="•"/>
              <a:defRPr/>
            </a:pPr>
            <a:r>
              <a:rPr lang="en-US" dirty="0" smtClean="0">
                <a:ea typeface="+mn-ea"/>
                <a:cs typeface="+mn-cs"/>
              </a:rPr>
              <a:t>Image </a:t>
            </a:r>
          </a:p>
          <a:p>
            <a:pPr eaLnBrk="1" fontAlgn="auto" hangingPunct="1">
              <a:spcAft>
                <a:spcPts val="0"/>
              </a:spcAft>
              <a:buFont typeface="Arial"/>
              <a:buChar char="•"/>
              <a:defRPr/>
            </a:pPr>
            <a:r>
              <a:rPr lang="en-US" dirty="0" smtClean="0">
                <a:ea typeface="+mn-ea"/>
                <a:cs typeface="+mn-cs"/>
              </a:rPr>
              <a:t>Cap </a:t>
            </a:r>
            <a:r>
              <a:rPr lang="en-US" dirty="0" err="1" smtClean="0">
                <a:ea typeface="+mn-ea"/>
                <a:cs typeface="+mn-cs"/>
              </a:rPr>
              <a:t>unextended</a:t>
            </a:r>
            <a:r>
              <a:rPr lang="en-US" dirty="0" smtClean="0">
                <a:ea typeface="+mn-ea"/>
                <a:cs typeface="+mn-cs"/>
              </a:rPr>
              <a:t> strands </a:t>
            </a:r>
          </a:p>
          <a:p>
            <a:pPr eaLnBrk="1" fontAlgn="auto" hangingPunct="1">
              <a:spcAft>
                <a:spcPts val="0"/>
              </a:spcAft>
              <a:buFont typeface="Arial"/>
              <a:buChar char="•"/>
              <a:defRPr/>
            </a:pPr>
            <a:r>
              <a:rPr lang="en-US" dirty="0" smtClean="0">
                <a:ea typeface="+mn-ea"/>
                <a:cs typeface="+mn-cs"/>
              </a:rPr>
              <a:t>Cleave off flour </a:t>
            </a:r>
          </a:p>
          <a:p>
            <a:pPr eaLnBrk="1" fontAlgn="auto" hangingPunct="1">
              <a:spcAft>
                <a:spcPts val="0"/>
              </a:spcAft>
              <a:buFont typeface="Arial"/>
              <a:buChar char="•"/>
              <a:defRPr/>
            </a:pPr>
            <a:r>
              <a:rPr lang="en-US" dirty="0" smtClean="0">
                <a:ea typeface="+mn-ea"/>
                <a:cs typeface="+mn-cs"/>
              </a:rPr>
              <a:t>Repeat steps to extend sequence </a:t>
            </a:r>
          </a:p>
          <a:p>
            <a:pPr eaLnBrk="1" fontAlgn="auto" hangingPunct="1">
              <a:spcAft>
                <a:spcPts val="0"/>
              </a:spcAft>
              <a:buFont typeface="Arial"/>
              <a:buChar char="•"/>
              <a:defRPr/>
            </a:pPr>
            <a:r>
              <a:rPr lang="en-US" dirty="0" smtClean="0">
                <a:ea typeface="+mn-ea"/>
                <a:cs typeface="+mn-cs"/>
              </a:rPr>
              <a:t>Primer reset </a:t>
            </a:r>
          </a:p>
          <a:p>
            <a:pPr eaLnBrk="1" fontAlgn="auto" hangingPunct="1">
              <a:spcAft>
                <a:spcPts val="0"/>
              </a:spcAft>
              <a:buFont typeface="Arial"/>
              <a:buChar char="•"/>
              <a:defRPr/>
            </a:pPr>
            <a:r>
              <a:rPr lang="en-US" dirty="0" smtClean="0">
                <a:ea typeface="+mn-ea"/>
                <a:cs typeface="+mn-cs"/>
              </a:rPr>
              <a:t>Repeat steps with new primer </a:t>
            </a:r>
          </a:p>
          <a:p>
            <a:pPr eaLnBrk="1" fontAlgn="auto" hangingPunct="1">
              <a:spcAft>
                <a:spcPts val="0"/>
              </a:spcAft>
              <a:buFont typeface="Arial"/>
              <a:buChar char="•"/>
              <a:defRPr/>
            </a:pPr>
            <a:r>
              <a:rPr lang="en-US" dirty="0" smtClean="0">
                <a:ea typeface="+mn-ea"/>
                <a:cs typeface="+mn-cs"/>
              </a:rPr>
              <a:t>Repeat Reset with n-2, n-3, n-4 primers </a:t>
            </a:r>
          </a:p>
          <a:p>
            <a:pPr eaLnBrk="1" fontAlgn="auto" hangingPunct="1">
              <a:spcAft>
                <a:spcPts val="0"/>
              </a:spcAft>
              <a:buFont typeface="Arial"/>
              <a:buChar char="•"/>
              <a:defRPr/>
            </a:pPr>
            <a:endParaRPr lang="en-US" dirty="0" smtClean="0">
              <a:ea typeface="+mn-ea"/>
              <a:cs typeface="+mn-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eaLnBrk="1" hangingPunct="1"/>
            <a:r>
              <a:rPr lang="en-US" smtClean="0"/>
              <a:t>Data Collection and Image Analysis </a:t>
            </a:r>
          </a:p>
        </p:txBody>
      </p:sp>
      <p:graphicFrame>
        <p:nvGraphicFramePr>
          <p:cNvPr id="4" name="Content Placeholder 3"/>
          <p:cNvGraphicFramePr>
            <a:graphicFrameLocks noGrp="1"/>
          </p:cNvGraphicFramePr>
          <p:nvPr>
            <p:ph idx="1"/>
          </p:nvPr>
        </p:nvGraphicFramePr>
        <p:xfrm>
          <a:off x="457200" y="1600201"/>
          <a:ext cx="7997554" cy="2644532"/>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sp>
        <p:nvSpPr>
          <p:cNvPr id="47108" name="Rectangle 4"/>
          <p:cNvSpPr>
            <a:spLocks noChangeArrowheads="1"/>
          </p:cNvSpPr>
          <p:nvPr/>
        </p:nvSpPr>
        <p:spPr bwMode="auto">
          <a:xfrm>
            <a:off x="457200" y="4813300"/>
            <a:ext cx="8686800" cy="1938338"/>
          </a:xfrm>
          <a:prstGeom prst="rect">
            <a:avLst/>
          </a:prstGeom>
          <a:noFill/>
          <a:ln w="9525">
            <a:noFill/>
            <a:miter lim="800000"/>
            <a:headEnd/>
            <a:tailEnd/>
          </a:ln>
        </p:spPr>
        <p:txBody>
          <a:bodyPr>
            <a:prstTxWarp prst="textNoShape">
              <a:avLst/>
            </a:prstTxWarp>
            <a:spAutoFit/>
          </a:bodyPr>
          <a:lstStyle/>
          <a:p>
            <a:r>
              <a:rPr lang="en-US" sz="2400">
                <a:latin typeface="Calibri" charset="0"/>
              </a:rPr>
              <a:t>Because each fluorescent group on a ligated polymer identifies a two-base combination, the resulting sequence reads can be screened for base-calling errors versus true polymorphisms versus single base deletions by aligning the individual reads to a known high-quality reference sequence.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US" smtClean="0"/>
              <a:t>FUTURE POSSIBLITIES </a:t>
            </a:r>
          </a:p>
        </p:txBody>
      </p:sp>
      <p:graphicFrame>
        <p:nvGraphicFramePr>
          <p:cNvPr id="4" name="Content Placeholder 3"/>
          <p:cNvGraphicFramePr>
            <a:graphicFrameLocks noGrp="1"/>
          </p:cNvGraphicFramePr>
          <p:nvPr>
            <p:ph idx="1"/>
          </p:nvPr>
        </p:nvGraphicFramePr>
        <p:xfrm>
          <a:off x="0" y="1600200"/>
          <a:ext cx="5146373" cy="5257800"/>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
        <p:nvSpPr>
          <p:cNvPr id="48132" name="TextBox 4"/>
          <p:cNvSpPr txBox="1">
            <a:spLocks noChangeArrowheads="1"/>
          </p:cNvSpPr>
          <p:nvPr/>
        </p:nvSpPr>
        <p:spPr bwMode="auto">
          <a:xfrm>
            <a:off x="5892800" y="1660525"/>
            <a:ext cx="2997200" cy="1477963"/>
          </a:xfrm>
          <a:prstGeom prst="rect">
            <a:avLst/>
          </a:prstGeom>
          <a:noFill/>
          <a:ln w="9525">
            <a:noFill/>
            <a:miter lim="800000"/>
            <a:headEnd/>
            <a:tailEnd/>
          </a:ln>
        </p:spPr>
        <p:txBody>
          <a:bodyPr>
            <a:prstTxWarp prst="textNoShape">
              <a:avLst/>
            </a:prstTxWarp>
            <a:spAutoFit/>
          </a:bodyPr>
          <a:lstStyle/>
          <a:p>
            <a:r>
              <a:rPr lang="en-US">
                <a:latin typeface="Calibri" charset="0"/>
              </a:rPr>
              <a:t>DNA sequencing will become a more universal readout for an increasingly wide variety of front-end assays. </a:t>
            </a:r>
          </a:p>
          <a:p>
            <a:endParaRPr lang="en-US">
              <a:latin typeface="Calibri" charset="0"/>
            </a:endParaRPr>
          </a:p>
        </p:txBody>
      </p:sp>
      <p:sp>
        <p:nvSpPr>
          <p:cNvPr id="6" name="Right Arrow 5"/>
          <p:cNvSpPr/>
          <p:nvPr/>
        </p:nvSpPr>
        <p:spPr>
          <a:xfrm>
            <a:off x="4914900" y="2398713"/>
            <a:ext cx="977900" cy="485775"/>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ight Arrow 6"/>
          <p:cNvSpPr/>
          <p:nvPr/>
        </p:nvSpPr>
        <p:spPr>
          <a:xfrm>
            <a:off x="5146675" y="4465638"/>
            <a:ext cx="977900" cy="484187"/>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135" name="TextBox 10"/>
          <p:cNvSpPr txBox="1">
            <a:spLocks noChangeArrowheads="1"/>
          </p:cNvSpPr>
          <p:nvPr/>
        </p:nvSpPr>
        <p:spPr bwMode="auto">
          <a:xfrm>
            <a:off x="6124575" y="3725863"/>
            <a:ext cx="3019425" cy="2309812"/>
          </a:xfrm>
          <a:prstGeom prst="rect">
            <a:avLst/>
          </a:prstGeom>
          <a:noFill/>
          <a:ln w="9525">
            <a:noFill/>
            <a:miter lim="800000"/>
            <a:headEnd/>
            <a:tailEnd/>
          </a:ln>
        </p:spPr>
        <p:txBody>
          <a:bodyPr>
            <a:prstTxWarp prst="textNoShape">
              <a:avLst/>
            </a:prstTxWarp>
            <a:spAutoFit/>
          </a:bodyPr>
          <a:lstStyle/>
          <a:p>
            <a:r>
              <a:rPr lang="en-US">
                <a:latin typeface="Calibri" charset="0"/>
              </a:rPr>
              <a:t>ascertainment of genome-wide patterns of methylation and how these patterns change through the course of an organism’s development, in the context of disease, and under various other influences.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eaLnBrk="1" hangingPunct="1"/>
            <a:r>
              <a:rPr lang="en-US" smtClean="0"/>
              <a:t>CHARACTERIZE STRAINS </a:t>
            </a:r>
          </a:p>
        </p:txBody>
      </p:sp>
      <p:sp>
        <p:nvSpPr>
          <p:cNvPr id="3" name="Content Placeholder 2"/>
          <p:cNvSpPr>
            <a:spLocks noGrp="1"/>
          </p:cNvSpPr>
          <p:nvPr>
            <p:ph idx="1"/>
          </p:nvPr>
        </p:nvSpPr>
        <p:spPr/>
        <p:txBody>
          <a:bodyPr rtlCol="0">
            <a:normAutofit fontScale="92500"/>
          </a:bodyPr>
          <a:lstStyle/>
          <a:p>
            <a:pPr eaLnBrk="1" fontAlgn="auto" hangingPunct="1">
              <a:spcAft>
                <a:spcPts val="0"/>
              </a:spcAft>
              <a:buFont typeface="Arial"/>
              <a:buChar char="•"/>
              <a:defRPr/>
            </a:pPr>
            <a:r>
              <a:rPr lang="en-US" dirty="0" smtClean="0">
                <a:ea typeface="+mn-ea"/>
                <a:cs typeface="+mn-cs"/>
              </a:rPr>
              <a:t>To characterize strains or isolates relative to high-quality reference genomes – </a:t>
            </a:r>
          </a:p>
          <a:p>
            <a:pPr lvl="1" eaLnBrk="1" fontAlgn="auto" hangingPunct="1">
              <a:spcAft>
                <a:spcPts val="0"/>
              </a:spcAft>
              <a:buFont typeface="Arial"/>
              <a:buChar char="–"/>
              <a:defRPr/>
            </a:pPr>
            <a:r>
              <a:rPr lang="en-US" dirty="0" smtClean="0">
                <a:ea typeface="+mn-ea"/>
              </a:rPr>
              <a:t>Studies of this type will identify and catalog genomic variation on a wide scale.</a:t>
            </a:r>
          </a:p>
          <a:p>
            <a:pPr lvl="1" eaLnBrk="1" fontAlgn="auto" hangingPunct="1">
              <a:spcAft>
                <a:spcPts val="0"/>
              </a:spcAft>
              <a:buFont typeface="Arial"/>
              <a:buChar char="–"/>
              <a:defRPr/>
            </a:pPr>
            <a:r>
              <a:rPr lang="en-US" dirty="0" smtClean="0">
                <a:ea typeface="+mn-ea"/>
              </a:rPr>
              <a:t> Ultimately, </a:t>
            </a:r>
            <a:r>
              <a:rPr lang="en-US" dirty="0" err="1" smtClean="0">
                <a:ea typeface="+mn-ea"/>
              </a:rPr>
              <a:t>resequencing</a:t>
            </a:r>
            <a:r>
              <a:rPr lang="en-US" dirty="0" smtClean="0">
                <a:ea typeface="+mn-ea"/>
              </a:rPr>
              <a:t> studies will help to better characterize, for example, the range of normal variation in complex genomes such as the human genome, and aid in our ability to comprehensively view the range of genome variation in clinical isolates of pathogenic microbes, viruses, etc.</a:t>
            </a:r>
          </a:p>
          <a:p>
            <a:pPr eaLnBrk="1" fontAlgn="auto" hangingPunct="1">
              <a:spcAft>
                <a:spcPts val="0"/>
              </a:spcAft>
              <a:buFont typeface="Arial"/>
              <a:buChar char="•"/>
              <a:defRPr/>
            </a:pPr>
            <a:endParaRPr lang="en-US" dirty="0" smtClean="0">
              <a:ea typeface="+mn-ea"/>
              <a:cs typeface="+mn-c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cs typeface="+mj-cs"/>
              </a:rPr>
              <a:t>CORRELATIVE ANALYSES </a:t>
            </a:r>
            <a:br>
              <a:rPr lang="en-US" dirty="0" smtClean="0">
                <a:ea typeface="+mj-ea"/>
                <a:cs typeface="+mj-cs"/>
              </a:rPr>
            </a:br>
            <a:endParaRPr lang="en-US" dirty="0" smtClean="0">
              <a:ea typeface="+mj-ea"/>
              <a:cs typeface="+mj-cs"/>
            </a:endParaRPr>
          </a:p>
        </p:txBody>
      </p:sp>
      <p:sp>
        <p:nvSpPr>
          <p:cNvPr id="51203" name="Content Placeholder 2"/>
          <p:cNvSpPr>
            <a:spLocks noGrp="1"/>
          </p:cNvSpPr>
          <p:nvPr>
            <p:ph idx="1"/>
          </p:nvPr>
        </p:nvSpPr>
        <p:spPr/>
        <p:txBody>
          <a:bodyPr/>
          <a:lstStyle/>
          <a:p>
            <a:pPr eaLnBrk="1" hangingPunct="1"/>
            <a:r>
              <a:rPr lang="en-US" smtClean="0"/>
              <a:t>Rapidly read out experimental results is the enhanced potential to combine the results of different experiments—correlative analyses of genome-wide methylation, histone binding patterns, and gene expression, for example— owing to the similar data type produced. The power in these correlative analyses is the power to begin unlocking the secrets of the cell.</a:t>
            </a:r>
          </a:p>
          <a:p>
            <a:pPr eaLnBrk="1" hangingPunct="1"/>
            <a:endParaRPr 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1338" y="776288"/>
            <a:ext cx="8229600" cy="844550"/>
          </a:xfrm>
        </p:spPr>
        <p:txBody>
          <a:bodyPr rtlCol="0">
            <a:normAutofit fontScale="90000"/>
          </a:bodyPr>
          <a:lstStyle/>
          <a:p>
            <a:pPr eaLnBrk="1" fontAlgn="auto" hangingPunct="1">
              <a:spcAft>
                <a:spcPts val="0"/>
              </a:spcAft>
              <a:defRPr/>
            </a:pPr>
            <a:r>
              <a:rPr lang="en-US" sz="3556" dirty="0" smtClean="0">
                <a:ea typeface="+mj-ea"/>
                <a:cs typeface="+mj-cs"/>
              </a:rPr>
              <a:t>The most commonly used  technology until a few years ago  – BAC</a:t>
            </a:r>
            <a:br>
              <a:rPr lang="en-US" sz="3556" dirty="0" smtClean="0">
                <a:ea typeface="+mj-ea"/>
                <a:cs typeface="+mj-cs"/>
              </a:rPr>
            </a:br>
            <a:r>
              <a:rPr lang="en-US" dirty="0" smtClean="0">
                <a:ea typeface="+mj-ea"/>
                <a:cs typeface="+mj-cs"/>
              </a:rPr>
              <a:t/>
            </a:r>
            <a:br>
              <a:rPr lang="en-US" dirty="0" smtClean="0">
                <a:ea typeface="+mj-ea"/>
                <a:cs typeface="+mj-cs"/>
              </a:rPr>
            </a:br>
            <a:endParaRPr lang="en-US" dirty="0" smtClean="0">
              <a:ea typeface="+mj-ea"/>
              <a:cs typeface="+mj-cs"/>
            </a:endParaRPr>
          </a:p>
        </p:txBody>
      </p:sp>
      <p:graphicFrame>
        <p:nvGraphicFramePr>
          <p:cNvPr id="8" name="Content Placeholder 7"/>
          <p:cNvGraphicFramePr>
            <a:graphicFrameLocks noGrp="1"/>
          </p:cNvGraphicFramePr>
          <p:nvPr>
            <p:ph idx="1"/>
          </p:nvPr>
        </p:nvGraphicFramePr>
        <p:xfrm>
          <a:off x="0" y="1788135"/>
          <a:ext cx="9089696" cy="4929906"/>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smtClean="0"/>
              <a:t>WHOLE GENOME SEQUENCING</a:t>
            </a:r>
          </a:p>
        </p:txBody>
      </p:sp>
      <p:graphicFrame>
        <p:nvGraphicFramePr>
          <p:cNvPr id="7" name="Content Placeholder 6"/>
          <p:cNvGraphicFramePr>
            <a:graphicFrameLocks noGrp="1"/>
          </p:cNvGraphicFramePr>
          <p:nvPr>
            <p:ph idx="1"/>
          </p:nvPr>
        </p:nvGraphicFramePr>
        <p:xfrm>
          <a:off x="457200" y="1600200"/>
          <a:ext cx="8229600" cy="4525963"/>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smtClean="0"/>
              <a:t>ADVANTAGES OF WGS</a:t>
            </a:r>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cs typeface="+mj-cs"/>
              </a:rPr>
              <a:t>Utility of next – gen sequence reads </a:t>
            </a:r>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endParaRPr lang="en-US" smtClean="0"/>
          </a:p>
        </p:txBody>
      </p:sp>
      <p:graphicFrame>
        <p:nvGraphicFramePr>
          <p:cNvPr id="4" name="Content Placeholder 3"/>
          <p:cNvGraphicFramePr>
            <a:graphicFrameLocks noGrp="1"/>
          </p:cNvGraphicFramePr>
          <p:nvPr>
            <p:ph idx="1"/>
          </p:nvPr>
        </p:nvGraphicFramePr>
        <p:xfrm>
          <a:off x="0" y="274638"/>
          <a:ext cx="9144000" cy="6583362"/>
        </p:xfrm>
        <a:graphic>
          <a:graphicData uri="http://schemas.openxmlformats.org/drawingml/2006/diagram">
            <a: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endParaRPr lang="en-US" smtClean="0"/>
          </a:p>
        </p:txBody>
      </p:sp>
      <p:sp>
        <p:nvSpPr>
          <p:cNvPr id="27651" name="Content Placeholder 2"/>
          <p:cNvSpPr>
            <a:spLocks noGrp="1"/>
          </p:cNvSpPr>
          <p:nvPr>
            <p:ph idx="1"/>
          </p:nvPr>
        </p:nvSpPr>
        <p:spPr/>
        <p:txBody>
          <a:bodyPr/>
          <a:lstStyle/>
          <a:p>
            <a:pPr eaLnBrk="1" hangingPunct="1"/>
            <a:r>
              <a:rPr lang="en-US" smtClean="0"/>
              <a:t>The next-generation platforms are effecting a complete paradigm shift, not only in the organization of large-scale data production, but also in the downstream bioinformatics, IT, and LIMS support required for high data utility and correct interpretation.</a:t>
            </a:r>
          </a:p>
          <a:p>
            <a:pPr eaLnBrk="1" hangingPunct="1"/>
            <a:r>
              <a:rPr lang="en-US" smtClean="0"/>
              <a:t> This paradigm shift promises to radically alter the path of biological inquiry.</a:t>
            </a:r>
          </a:p>
          <a:p>
            <a:pPr eaLnBrk="1" hangingPunct="1"/>
            <a:endParaRPr lang="en-U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smtClean="0"/>
              <a:t>NEXT – GEN TECHNOLOGIES </a:t>
            </a:r>
          </a:p>
        </p:txBody>
      </p:sp>
      <p:sp>
        <p:nvSpPr>
          <p:cNvPr id="3" name="Content Placeholder 2"/>
          <p:cNvSpPr>
            <a:spLocks noGrp="1"/>
          </p:cNvSpPr>
          <p:nvPr>
            <p:ph idx="1"/>
          </p:nvPr>
        </p:nvSpPr>
        <p:spPr/>
        <p:txBody>
          <a:bodyPr rtlCol="0">
            <a:normAutofit fontScale="62500" lnSpcReduction="20000"/>
          </a:bodyPr>
          <a:lstStyle/>
          <a:p>
            <a:pPr eaLnBrk="1" fontAlgn="auto" hangingPunct="1">
              <a:spcAft>
                <a:spcPts val="0"/>
              </a:spcAft>
              <a:buFont typeface="Arial"/>
              <a:buChar char="•"/>
              <a:defRPr/>
            </a:pPr>
            <a:r>
              <a:rPr lang="en-US" dirty="0" smtClean="0">
                <a:ea typeface="+mn-ea"/>
                <a:cs typeface="+mn-cs"/>
              </a:rPr>
              <a:t>Roche/454 FLX</a:t>
            </a:r>
          </a:p>
          <a:p>
            <a:pPr eaLnBrk="1" fontAlgn="auto" hangingPunct="1">
              <a:spcAft>
                <a:spcPts val="0"/>
              </a:spcAft>
              <a:buFont typeface="Arial"/>
              <a:buChar char="•"/>
              <a:defRPr/>
            </a:pPr>
            <a:r>
              <a:rPr lang="en-US" dirty="0" smtClean="0">
                <a:ea typeface="+mn-ea"/>
                <a:cs typeface="+mn-cs"/>
              </a:rPr>
              <a:t> </a:t>
            </a:r>
            <a:r>
              <a:rPr lang="en-US" dirty="0" err="1" smtClean="0">
                <a:ea typeface="+mn-ea"/>
                <a:cs typeface="+mn-cs"/>
              </a:rPr>
              <a:t>Illumina</a:t>
            </a:r>
            <a:r>
              <a:rPr lang="en-US" dirty="0" smtClean="0">
                <a:ea typeface="+mn-ea"/>
                <a:cs typeface="+mn-cs"/>
              </a:rPr>
              <a:t>/ </a:t>
            </a:r>
            <a:r>
              <a:rPr lang="en-US" dirty="0" err="1" smtClean="0">
                <a:ea typeface="+mn-ea"/>
                <a:cs typeface="+mn-cs"/>
              </a:rPr>
              <a:t>Solexa</a:t>
            </a:r>
            <a:r>
              <a:rPr lang="en-US" dirty="0" smtClean="0">
                <a:ea typeface="+mn-ea"/>
                <a:cs typeface="+mn-cs"/>
              </a:rPr>
              <a:t> Genome Analyzer </a:t>
            </a:r>
          </a:p>
          <a:p>
            <a:pPr eaLnBrk="1" fontAlgn="auto" hangingPunct="1">
              <a:spcAft>
                <a:spcPts val="0"/>
              </a:spcAft>
              <a:buFont typeface="Arial"/>
              <a:buChar char="•"/>
              <a:defRPr/>
            </a:pPr>
            <a:r>
              <a:rPr lang="en-US" dirty="0" smtClean="0">
                <a:ea typeface="+mn-ea"/>
                <a:cs typeface="+mn-cs"/>
              </a:rPr>
              <a:t>Applied </a:t>
            </a:r>
            <a:r>
              <a:rPr lang="en-US" dirty="0" err="1" smtClean="0">
                <a:ea typeface="+mn-ea"/>
                <a:cs typeface="+mn-cs"/>
              </a:rPr>
              <a:t>Biosystems</a:t>
            </a:r>
            <a:r>
              <a:rPr lang="en-US" dirty="0" smtClean="0">
                <a:ea typeface="+mn-ea"/>
                <a:cs typeface="+mn-cs"/>
              </a:rPr>
              <a:t> </a:t>
            </a:r>
            <a:r>
              <a:rPr lang="en-US" dirty="0" err="1" smtClean="0">
                <a:ea typeface="+mn-ea"/>
                <a:cs typeface="+mn-cs"/>
              </a:rPr>
              <a:t>SOLiDTM</a:t>
            </a:r>
            <a:r>
              <a:rPr lang="en-US" dirty="0" smtClean="0">
                <a:ea typeface="+mn-ea"/>
                <a:cs typeface="+mn-cs"/>
              </a:rPr>
              <a:t> </a:t>
            </a:r>
          </a:p>
          <a:p>
            <a:pPr eaLnBrk="1" fontAlgn="auto" hangingPunct="1">
              <a:spcAft>
                <a:spcPts val="0"/>
              </a:spcAft>
              <a:buFont typeface="Arial"/>
              <a:buChar char="•"/>
              <a:defRPr/>
            </a:pPr>
            <a:r>
              <a:rPr lang="en-US" dirty="0" err="1" smtClean="0">
                <a:ea typeface="+mn-ea"/>
                <a:cs typeface="+mn-cs"/>
              </a:rPr>
              <a:t>Helicos</a:t>
            </a:r>
            <a:r>
              <a:rPr lang="en-US" dirty="0" smtClean="0">
                <a:ea typeface="+mn-ea"/>
                <a:cs typeface="+mn-cs"/>
              </a:rPr>
              <a:t> </a:t>
            </a:r>
            <a:r>
              <a:rPr lang="en-US" dirty="0" err="1" smtClean="0">
                <a:ea typeface="+mn-ea"/>
                <a:cs typeface="+mn-cs"/>
              </a:rPr>
              <a:t>HeliscopeTM</a:t>
            </a:r>
            <a:r>
              <a:rPr lang="en-US" dirty="0" smtClean="0">
                <a:ea typeface="+mn-ea"/>
                <a:cs typeface="+mn-cs"/>
              </a:rPr>
              <a:t> </a:t>
            </a:r>
          </a:p>
          <a:p>
            <a:pPr eaLnBrk="1" fontAlgn="auto" hangingPunct="1">
              <a:spcAft>
                <a:spcPts val="0"/>
              </a:spcAft>
              <a:buFont typeface="Arial"/>
              <a:buChar char="•"/>
              <a:defRPr/>
            </a:pPr>
            <a:r>
              <a:rPr lang="en-US" dirty="0" smtClean="0">
                <a:ea typeface="+mn-ea"/>
                <a:cs typeface="+mn-cs"/>
              </a:rPr>
              <a:t>Pacific Biosciences SMRT</a:t>
            </a:r>
          </a:p>
          <a:p>
            <a:pPr eaLnBrk="1" fontAlgn="auto" hangingPunct="1">
              <a:spcAft>
                <a:spcPts val="0"/>
              </a:spcAft>
              <a:buFont typeface="Arial"/>
              <a:buChar char="•"/>
              <a:defRPr/>
            </a:pPr>
            <a:r>
              <a:rPr lang="en-US" dirty="0" smtClean="0">
                <a:ea typeface="+mn-ea"/>
                <a:cs typeface="+mn-cs"/>
              </a:rPr>
              <a:t>By different approaches, each technology seeks to amplify single strands of a fragment library and perform sequencing reactions on the amplified strands.</a:t>
            </a:r>
          </a:p>
          <a:p>
            <a:pPr eaLnBrk="1" fontAlgn="auto" hangingPunct="1">
              <a:spcAft>
                <a:spcPts val="0"/>
              </a:spcAft>
              <a:buFont typeface="Arial"/>
              <a:buChar char="•"/>
              <a:defRPr/>
            </a:pPr>
            <a:r>
              <a:rPr lang="en-US" dirty="0" smtClean="0">
                <a:ea typeface="+mn-ea"/>
                <a:cs typeface="+mn-cs"/>
              </a:rPr>
              <a:t>The fragment libraries are obtained by annealing platform-specific linkers to blunt-ended fragments generated directly from a genome or DNA source of interest. </a:t>
            </a:r>
          </a:p>
          <a:p>
            <a:pPr eaLnBrk="1" fontAlgn="auto" hangingPunct="1">
              <a:spcAft>
                <a:spcPts val="0"/>
              </a:spcAft>
              <a:buFont typeface="Arial"/>
              <a:buChar char="•"/>
              <a:defRPr/>
            </a:pPr>
            <a:r>
              <a:rPr lang="en-US" dirty="0" smtClean="0">
                <a:ea typeface="+mn-ea"/>
                <a:cs typeface="+mn-cs"/>
              </a:rPr>
              <a:t>selectively amplified by PCR - No bacterial cloning step is required to amplify the genomic fragment in a bacterial </a:t>
            </a:r>
          </a:p>
          <a:p>
            <a:pPr eaLnBrk="1" fontAlgn="auto" hangingPunct="1">
              <a:spcAft>
                <a:spcPts val="0"/>
              </a:spcAft>
              <a:buFont typeface="Arial"/>
              <a:buChar char="•"/>
              <a:defRPr/>
            </a:pPr>
            <a:r>
              <a:rPr lang="en-US" dirty="0" smtClean="0">
                <a:ea typeface="+mn-ea"/>
                <a:cs typeface="+mn-cs"/>
              </a:rPr>
              <a:t>Both the </a:t>
            </a:r>
            <a:r>
              <a:rPr lang="en-US" dirty="0" err="1" smtClean="0">
                <a:ea typeface="+mn-ea"/>
                <a:cs typeface="+mn-cs"/>
              </a:rPr>
              <a:t>Helicos</a:t>
            </a:r>
            <a:r>
              <a:rPr lang="en-US" dirty="0" smtClean="0">
                <a:ea typeface="+mn-ea"/>
                <a:cs typeface="+mn-cs"/>
              </a:rPr>
              <a:t> and Pacific </a:t>
            </a:r>
            <a:r>
              <a:rPr lang="en-US" dirty="0" err="1" smtClean="0">
                <a:ea typeface="+mn-ea"/>
                <a:cs typeface="+mn-cs"/>
              </a:rPr>
              <a:t>Biosystems</a:t>
            </a:r>
            <a:r>
              <a:rPr lang="en-US" dirty="0" smtClean="0">
                <a:ea typeface="+mn-ea"/>
                <a:cs typeface="+mn-cs"/>
              </a:rPr>
              <a:t> instruments are so-called “single molecule” sequencers and do not require any amplification of DNA fragments prior to sequencing.</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1919</TotalTime>
  <Words>2018</Words>
  <Application>Microsoft Macintosh PowerPoint</Application>
  <PresentationFormat>On-screen Show (4:3)</PresentationFormat>
  <Paragraphs>149</Paragraphs>
  <Slides>24</Slides>
  <Notes>14</Notes>
  <HiddenSlides>0</HiddenSlides>
  <MMClips>0</MMClips>
  <ScaleCrop>false</ScaleCrop>
  <HeadingPairs>
    <vt:vector size="6" baseType="variant">
      <vt:variant>
        <vt:lpstr>Fonts Used</vt:lpstr>
      </vt:variant>
      <vt:variant>
        <vt:i4>4</vt:i4>
      </vt:variant>
      <vt:variant>
        <vt:lpstr>Design Template</vt:lpstr>
      </vt:variant>
      <vt:variant>
        <vt:i4>1</vt:i4>
      </vt:variant>
      <vt:variant>
        <vt:lpstr>Slide Titles</vt:lpstr>
      </vt:variant>
      <vt:variant>
        <vt:i4>24</vt:i4>
      </vt:variant>
    </vt:vector>
  </HeadingPairs>
  <TitlesOfParts>
    <vt:vector size="29" baseType="lpstr">
      <vt:lpstr>Arial</vt:lpstr>
      <vt:lpstr>ＭＳ Ｐゴシック</vt:lpstr>
      <vt:lpstr>Calibri</vt:lpstr>
      <vt:lpstr>Wingdings</vt:lpstr>
      <vt:lpstr>Office Theme</vt:lpstr>
      <vt:lpstr>NEXT – GEN SEQUENCING TECHNIQUES </vt:lpstr>
      <vt:lpstr>INTRODUCTION </vt:lpstr>
      <vt:lpstr>The most commonly used  technology until a few years ago  – BAC  </vt:lpstr>
      <vt:lpstr>WHOLE GENOME SEQUENCING</vt:lpstr>
      <vt:lpstr>ADVANTAGES OF WGS</vt:lpstr>
      <vt:lpstr>Utility of next – gen sequence reads </vt:lpstr>
      <vt:lpstr>Slide 7</vt:lpstr>
      <vt:lpstr>Slide 8</vt:lpstr>
      <vt:lpstr>NEXT – GEN TECHNOLOGIES </vt:lpstr>
      <vt:lpstr>Roche/454 FLX Pyrosequencer</vt:lpstr>
      <vt:lpstr>Library preparation </vt:lpstr>
      <vt:lpstr>Emulsion PCR </vt:lpstr>
      <vt:lpstr>Sequencing </vt:lpstr>
      <vt:lpstr>Slide 14</vt:lpstr>
      <vt:lpstr>Illumina Genome Analyzer</vt:lpstr>
      <vt:lpstr>Slide 16</vt:lpstr>
      <vt:lpstr>Illumina Steps </vt:lpstr>
      <vt:lpstr>Slide 18</vt:lpstr>
      <vt:lpstr>Applied Biosystems SOLiDTM Sequencer</vt:lpstr>
      <vt:lpstr>Steps  </vt:lpstr>
      <vt:lpstr>Data Collection and Image Analysis </vt:lpstr>
      <vt:lpstr>FUTURE POSSIBLITIES </vt:lpstr>
      <vt:lpstr>CHARACTERIZE STRAINS </vt:lpstr>
      <vt:lpstr>CORRELATIVE ANALYSES  </vt:lpstr>
    </vt:vector>
  </TitlesOfParts>
  <Company>Brown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NEXT – GEN SEQUENCING TECHNIQUES </dc:title>
  <dc:creator>Shubha Jindal</dc:creator>
  <cp:lastModifiedBy>Shubha Jindal</cp:lastModifiedBy>
  <cp:revision>18</cp:revision>
  <cp:lastPrinted>2010-04-12T23:14:04Z</cp:lastPrinted>
  <dcterms:created xsi:type="dcterms:W3CDTF">2010-04-25T22:28:15Z</dcterms:created>
  <dcterms:modified xsi:type="dcterms:W3CDTF">2010-04-25T22:29:23Z</dcterms:modified>
</cp:coreProperties>
</file>